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7.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8.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9.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18" r:id="rId5"/>
    <p:sldMasterId id="2147483728" r:id="rId6"/>
    <p:sldMasterId id="2147483748" r:id="rId7"/>
    <p:sldMasterId id="2147483750" r:id="rId8"/>
    <p:sldMasterId id="2147483764" r:id="rId9"/>
    <p:sldMasterId id="2147483784" r:id="rId10"/>
    <p:sldMasterId id="2147483807" r:id="rId11"/>
    <p:sldMasterId id="2147483830" r:id="rId12"/>
    <p:sldMasterId id="2147483850" r:id="rId13"/>
  </p:sldMasterIdLst>
  <p:notesMasterIdLst>
    <p:notesMasterId r:id="rId41"/>
  </p:notesMasterIdLst>
  <p:handoutMasterIdLst>
    <p:handoutMasterId r:id="rId42"/>
  </p:handoutMasterIdLst>
  <p:sldIdLst>
    <p:sldId id="352" r:id="rId14"/>
    <p:sldId id="320" r:id="rId15"/>
    <p:sldId id="319" r:id="rId16"/>
    <p:sldId id="336" r:id="rId17"/>
    <p:sldId id="353" r:id="rId18"/>
    <p:sldId id="338" r:id="rId19"/>
    <p:sldId id="339" r:id="rId20"/>
    <p:sldId id="358" r:id="rId21"/>
    <p:sldId id="340" r:id="rId22"/>
    <p:sldId id="335" r:id="rId23"/>
    <p:sldId id="354" r:id="rId24"/>
    <p:sldId id="355" r:id="rId25"/>
    <p:sldId id="356" r:id="rId26"/>
    <p:sldId id="334" r:id="rId27"/>
    <p:sldId id="344" r:id="rId28"/>
    <p:sldId id="333" r:id="rId29"/>
    <p:sldId id="345" r:id="rId30"/>
    <p:sldId id="346" r:id="rId31"/>
    <p:sldId id="332" r:id="rId32"/>
    <p:sldId id="331" r:id="rId33"/>
    <p:sldId id="330" r:id="rId34"/>
    <p:sldId id="347" r:id="rId35"/>
    <p:sldId id="348" r:id="rId36"/>
    <p:sldId id="349" r:id="rId37"/>
    <p:sldId id="350" r:id="rId38"/>
    <p:sldId id="351" r:id="rId39"/>
    <p:sldId id="357" r:id="rId4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7652CA4-9E26-41FF-B6B3-E65221ACB098}">
          <p14:sldIdLst>
            <p14:sldId id="352"/>
            <p14:sldId id="320"/>
            <p14:sldId id="319"/>
          </p14:sldIdLst>
        </p14:section>
        <p14:section name="Motivations and Scenarios" id="{0D474252-4E5A-405C-992D-F85D1F341CD7}">
          <p14:sldIdLst>
            <p14:sldId id="336"/>
            <p14:sldId id="353"/>
            <p14:sldId id="338"/>
            <p14:sldId id="339"/>
            <p14:sldId id="358"/>
            <p14:sldId id="340"/>
          </p14:sldIdLst>
        </p14:section>
        <p14:section name="Migration Approaches" id="{5C928E46-7EA1-4B92-855D-7D0A00DD13DA}">
          <p14:sldIdLst>
            <p14:sldId id="335"/>
            <p14:sldId id="354"/>
            <p14:sldId id="355"/>
            <p14:sldId id="356"/>
          </p14:sldIdLst>
        </p14:section>
        <p14:section name="Single Machine Developer" id="{C9593D25-3E20-4716-99C2-A9C9B6D99765}">
          <p14:sldIdLst>
            <p14:sldId id="334"/>
            <p14:sldId id="344"/>
          </p14:sldIdLst>
        </p14:section>
        <p14:section name="SharePoint Farm Deployment" id="{C938A6A7-DDFA-4A01-B535-F6C75B23B606}">
          <p14:sldIdLst>
            <p14:sldId id="333"/>
            <p14:sldId id="345"/>
            <p14:sldId id="346"/>
          </p14:sldIdLst>
        </p14:section>
        <p14:section name="PowerShell Automation" id="{F95558E8-7651-4401-94F5-783EABA3C059}">
          <p14:sldIdLst>
            <p14:sldId id="332"/>
            <p14:sldId id="331"/>
            <p14:sldId id="330"/>
            <p14:sldId id="347"/>
            <p14:sldId id="348"/>
            <p14:sldId id="349"/>
            <p14:sldId id="350"/>
          </p14:sldIdLst>
        </p14:section>
        <p14:section name="Closing" id="{3FD8FD23-CADC-48AD-9FF7-9DFEBEF066CB}">
          <p14:sldIdLst>
            <p14:sldId id="351"/>
            <p14:sldId id="35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FFFFF"/>
    <a:srgbClr val="000000"/>
    <a:srgbClr val="429A16"/>
    <a:srgbClr val="F8F57B"/>
    <a:srgbClr val="59D01E"/>
    <a:srgbClr val="ACE58F"/>
    <a:srgbClr val="292929"/>
    <a:srgbClr val="333333"/>
    <a:srgbClr val="F6A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66" autoAdjust="0"/>
    <p:restoredTop sz="94633" autoAdjust="0"/>
  </p:normalViewPr>
  <p:slideViewPr>
    <p:cSldViewPr>
      <p:cViewPr>
        <p:scale>
          <a:sx n="94" d="100"/>
          <a:sy n="94" d="100"/>
        </p:scale>
        <p:origin x="-510" y="-54"/>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1" d="100"/>
          <a:sy n="81"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3" Type="http://schemas.openxmlformats.org/officeDocument/2006/relationships/customXml" Target="../customXml/item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solidFill>
                  <a:schemeClr val="tx1">
                    <a:alpha val="99000"/>
                  </a:schemeClr>
                </a:solidFill>
                <a:latin typeface="Segoe UI" pitchFamily="34" charset="0"/>
              </a:rPr>
              <a:t>TechEd</a:t>
            </a:r>
            <a:r>
              <a:rPr lang="en-US" dirty="0" smtClean="0">
                <a:solidFill>
                  <a:schemeClr val="tx1">
                    <a:alpha val="99000"/>
                  </a:schemeClr>
                </a:solidFill>
                <a:latin typeface="Segoe UI" pitchFamily="34" charset="0"/>
              </a:rPr>
              <a:t>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6/3/2012</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chemeClr val="tx1">
                    <a:alpha val="99000"/>
                  </a:schemeClr>
                </a:solidFill>
                <a:latin typeface="Segoe UI" pitchFamily="34" charset="0"/>
              </a:rPr>
            </a:br>
            <a:r>
              <a:rPr lang="en-US" sz="500" dirty="0" smtClean="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smtClean="0"/>
              <a:t>TechEd 2012</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6/3/2012</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alpha val="99000"/>
          </a:schemeClr>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900" b="1" dirty="0" smtClean="0"/>
              <a:t>Agility:</a:t>
            </a:r>
            <a:r>
              <a:rPr lang="en-US" sz="900" dirty="0" smtClean="0"/>
              <a:t> The first factor driving adoption of cloud computing is agility</a:t>
            </a:r>
            <a:r>
              <a:rPr lang="en-US" sz="900" b="1" dirty="0" smtClean="0"/>
              <a:t>.</a:t>
            </a:r>
            <a:r>
              <a:rPr lang="en-US" sz="900" dirty="0" smtClean="0"/>
              <a:t> Cloud computing speeds up an organization’s ability to capitalize on new opportunities and to respond to changes in business demand. Applications can be deployed much faster and more efficiently, and solutions can be delivered to end users nearly anywhere, at any time, across devices, and in ways that are both secure and manageable. Also, with cloud computing, all of the IT infrastructure that an organization needs to operate quickly and efficiently is available at the “flip of a switch.” So, the next time the marketing department launches a campaign without first telling anybody, the organization’s website is much less likely to go down. The public or private cloud environment can quickly scale up or down to meet spikes in demand.</a:t>
            </a:r>
          </a:p>
          <a:p>
            <a:endParaRPr lang="en-US" sz="900" dirty="0" smtClean="0"/>
          </a:p>
          <a:p>
            <a:r>
              <a:rPr lang="en-US" sz="900" b="1" dirty="0" smtClean="0"/>
              <a:t>Focus: </a:t>
            </a:r>
            <a:r>
              <a:rPr lang="en-US" sz="900" dirty="0" smtClean="0"/>
              <a:t>The second factor driving adoption of cloud computing is focus</a:t>
            </a:r>
            <a:r>
              <a:rPr lang="en-US" sz="900" dirty="0" smtClean="0">
                <a:cs typeface="Arial"/>
              </a:rPr>
              <a:t>—the </a:t>
            </a:r>
            <a:r>
              <a:rPr lang="en-US" sz="900" dirty="0" smtClean="0"/>
              <a:t>ability to focus on improving the success of a business through better IT. Put another way, a business can focus more on innovation and less on infrastructure. </a:t>
            </a:r>
          </a:p>
          <a:p>
            <a:endParaRPr lang="en-US" sz="900" dirty="0" smtClean="0"/>
          </a:p>
          <a:p>
            <a:r>
              <a:rPr lang="en-US" sz="900" dirty="0" smtClean="0"/>
              <a:t>Today, the typical IT department spends most of its time and money on maintenance and operations. Cloud computing enables IT departments to cut those costs down dramatically. Infrastructure is abstracted and resources are pooled, so IT runs more like a utility than a collection of complicated (and often fragile) software and hardware systems. When you can pay more attention to ideas than IT complexity, you add a new kind of value to the business. </a:t>
            </a:r>
          </a:p>
          <a:p>
            <a:r>
              <a:rPr lang="en-US" sz="900" dirty="0" smtClean="0"/>
              <a:t>IT staff that were dedicated to maintenance</a:t>
            </a:r>
            <a:r>
              <a:rPr lang="en-US" sz="900" baseline="0" dirty="0" smtClean="0"/>
              <a:t> tasks such as operating system and application updates, or hardware management,</a:t>
            </a:r>
            <a:r>
              <a:rPr lang="en-US" sz="900" dirty="0" smtClean="0"/>
              <a:t> </a:t>
            </a:r>
            <a:r>
              <a:rPr lang="en-US" sz="900" baseline="0" dirty="0" smtClean="0"/>
              <a:t>can now be transitioned to more innovative and strategic roles within your </a:t>
            </a:r>
            <a:r>
              <a:rPr lang="en-US" sz="900" dirty="0" smtClean="0"/>
              <a:t>the </a:t>
            </a:r>
            <a:r>
              <a:rPr lang="en-US" sz="900" baseline="0" dirty="0" smtClean="0"/>
              <a:t>IT organization.</a:t>
            </a:r>
            <a:endParaRPr lang="en-US" sz="900" dirty="0" smtClean="0"/>
          </a:p>
          <a:p>
            <a:endParaRPr lang="en-US" sz="900" dirty="0" smtClean="0"/>
          </a:p>
          <a:p>
            <a:r>
              <a:rPr lang="en-US" sz="900" b="1" dirty="0" smtClean="0"/>
              <a:t>Economics: </a:t>
            </a:r>
            <a:r>
              <a:rPr lang="en-US" sz="900" dirty="0" smtClean="0"/>
              <a:t>The third factor driving adoption of cloud computing is economics. Economically, cloud computing lowers </a:t>
            </a:r>
            <a:r>
              <a:rPr lang="en-US" sz="900" u="none" dirty="0" smtClean="0"/>
              <a:t>the cost </a:t>
            </a:r>
            <a:r>
              <a:rPr lang="en-US" sz="900" dirty="0" smtClean="0"/>
              <a:t>of delivering IT and </a:t>
            </a:r>
            <a:r>
              <a:rPr lang="en-US" sz="900" u="none" dirty="0" smtClean="0"/>
              <a:t>increasing the utilization and efficiency of your data center. </a:t>
            </a:r>
            <a:r>
              <a:rPr lang="en-US" sz="900" dirty="0" smtClean="0"/>
              <a:t>Delivery costs go down, because with cloud computing applications and resources become self-service , and usage of those resources becomes measurable in new and very precise ways. </a:t>
            </a:r>
          </a:p>
          <a:p>
            <a:pPr indent="0">
              <a:spcBef>
                <a:spcPts val="1200"/>
              </a:spcBef>
              <a:buNone/>
            </a:pPr>
            <a:r>
              <a:rPr lang="en-US" sz="900" dirty="0" smtClean="0"/>
              <a:t>Hardware utilization also increases because infrastructure resources (storage, computer, and network) are now pooled and abstracted. So, for example, when a self-service application is finished, the server and storage resources it used will go back into the pool. The environment is highly automated, so systems are always at work. </a:t>
            </a:r>
          </a:p>
          <a:p>
            <a:endParaRPr lang="en-US" sz="900" dirty="0" smtClean="0"/>
          </a:p>
          <a:p>
            <a:endParaRPr lang="en-US" sz="900" dirty="0" smtClean="0"/>
          </a:p>
          <a:p>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714736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making the leap into the cloud</a:t>
            </a:r>
            <a:r>
              <a:rPr lang="en-US" baseline="0" dirty="0" smtClean="0"/>
              <a:t> the workload or application will need to be analyzed.</a:t>
            </a:r>
          </a:p>
          <a:p>
            <a:endParaRPr lang="en-US" baseline="0" dirty="0" smtClean="0"/>
          </a:p>
          <a:p>
            <a:r>
              <a:rPr lang="en-US" baseline="0" dirty="0" smtClean="0"/>
              <a:t>Software requirements? </a:t>
            </a:r>
          </a:p>
          <a:p>
            <a:r>
              <a:rPr lang="en-US" baseline="0" dirty="0" smtClean="0"/>
              <a:t>Older versions of Windows Server such as 2003 are not officially supported in the cloud. If the OS is not 64 bit it will not work at all.</a:t>
            </a:r>
          </a:p>
          <a:p>
            <a:endParaRPr lang="en-US" baseline="0" dirty="0" smtClean="0"/>
          </a:p>
          <a:p>
            <a:r>
              <a:rPr lang="en-US" dirty="0" smtClean="0"/>
              <a:t>Hardware requirements – if</a:t>
            </a:r>
            <a:r>
              <a:rPr lang="en-US" baseline="0" dirty="0" smtClean="0"/>
              <a:t> the application in question requires on hardware based drivers such as thumbprint scanners, multiple network cards, or any other device not available in the cloud.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742766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486849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are essentially two ways of migrating an application to the cloud.</a:t>
            </a:r>
          </a:p>
          <a:p>
            <a:endParaRPr lang="en-US" baseline="0" dirty="0" smtClean="0"/>
          </a:p>
          <a:p>
            <a:r>
              <a:rPr lang="en-US" baseline="0" dirty="0" smtClean="0"/>
              <a:t>The first is to attempt to migrate an entire existing virtual machine. For </a:t>
            </a:r>
            <a:r>
              <a:rPr lang="en-US" baseline="0" dirty="0" err="1" smtClean="0"/>
              <a:t>HyperV</a:t>
            </a:r>
            <a:r>
              <a:rPr lang="en-US" baseline="0" dirty="0" smtClean="0"/>
              <a:t> users this involves uploading the VHD(s) and then configuring a virtual machine to use the disks. </a:t>
            </a:r>
          </a:p>
          <a:p>
            <a:r>
              <a:rPr lang="en-US" baseline="0" dirty="0" smtClean="0"/>
              <a:t>For non-</a:t>
            </a:r>
            <a:r>
              <a:rPr lang="en-US" baseline="0" dirty="0" err="1" smtClean="0"/>
              <a:t>HyperV</a:t>
            </a:r>
            <a:r>
              <a:rPr lang="en-US" baseline="0" dirty="0" smtClean="0"/>
              <a:t> users this means finding a method of converting either their running machine to a VHD OR their current virtualization format to VHD. Many solutions exist to both.</a:t>
            </a:r>
          </a:p>
          <a:p>
            <a:endParaRPr lang="en-US" baseline="0" dirty="0" smtClean="0"/>
          </a:p>
          <a:p>
            <a:r>
              <a:rPr lang="en-US" baseline="0" dirty="0" smtClean="0"/>
              <a:t>The second option comes down to configuring and booting the VM in the cloud directly. Uploading the application and data via Windows Azure storage and configuring the VMs. </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5170821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jpg"/><Relationship Id="rId1" Type="http://schemas.openxmlformats.org/officeDocument/2006/relationships/slideMaster" Target="../slideMasters/slideMaster8.xml"/><Relationship Id="rId4" Type="http://schemas.microsoft.com/office/2007/relationships/hdphoto" Target="../media/hdphoto7.wdp"/></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jpg"/><Relationship Id="rId1" Type="http://schemas.openxmlformats.org/officeDocument/2006/relationships/slideMaster" Target="../slideMasters/slideMaster8.xml"/><Relationship Id="rId6" Type="http://schemas.microsoft.com/office/2007/relationships/hdphoto" Target="../media/hdphoto4.wdp"/><Relationship Id="rId5" Type="http://schemas.openxmlformats.org/officeDocument/2006/relationships/image" Target="../media/image18.png"/><Relationship Id="rId4" Type="http://schemas.microsoft.com/office/2007/relationships/hdphoto" Target="../media/hdphoto8.wdp"/></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9.xml"/><Relationship Id="rId4" Type="http://schemas.microsoft.com/office/2007/relationships/hdphoto" Target="../media/hdphoto2.wdp"/></Relationships>
</file>

<file path=ppt/slideLayouts/_rels/slideLayout1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9.png"/><Relationship Id="rId4" Type="http://schemas.microsoft.com/office/2007/relationships/hdphoto" Target="../media/hdphoto3.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9.png"/><Relationship Id="rId4" Type="http://schemas.microsoft.com/office/2007/relationships/hdphoto" Target="../media/hdphoto3.wdp"/></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 Id="rId5" Type="http://schemas.openxmlformats.org/officeDocument/2006/relationships/image" Target="../media/image3.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9.png"/><Relationship Id="rId4" Type="http://schemas.microsoft.com/office/2007/relationships/hdphoto" Target="../media/hdphoto3.wdp"/></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hemeOverride" Target="../theme/themeOverride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9.png"/><Relationship Id="rId4" Type="http://schemas.microsoft.com/office/2007/relationships/hdphoto" Target="../media/hdphoto3.wdp"/></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g"/><Relationship Id="rId1" Type="http://schemas.openxmlformats.org/officeDocument/2006/relationships/slideMaster" Target="../slideMasters/slideMaster7.xml"/><Relationship Id="rId4" Type="http://schemas.microsoft.com/office/2007/relationships/hdphoto" Target="../media/hdphoto4.wdp"/></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Master" Target="../slideMasters/slideMaster7.xml"/><Relationship Id="rId4" Type="http://schemas.microsoft.com/office/2007/relationships/hdphoto" Target="../media/hdphoto5.wdp"/></Relationships>
</file>

<file path=ppt/slideLayouts/_rels/slideLayout7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7.xml"/><Relationship Id="rId5" Type="http://schemas.microsoft.com/office/2007/relationships/hdphoto" Target="../media/hdphoto6.wdp"/><Relationship Id="rId4" Type="http://schemas.openxmlformats.org/officeDocument/2006/relationships/image" Target="../media/image20.png"/></Relationships>
</file>

<file path=ppt/slideLayouts/_rels/slideLayout7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jpg"/><Relationship Id="rId1" Type="http://schemas.openxmlformats.org/officeDocument/2006/relationships/slideMaster" Target="../slideMasters/slideMaster7.xml"/><Relationship Id="rId4" Type="http://schemas.microsoft.com/office/2007/relationships/hdphoto" Target="../media/hdphoto7.wdp"/></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jpg"/><Relationship Id="rId1" Type="http://schemas.openxmlformats.org/officeDocument/2006/relationships/slideMaster" Target="../slideMasters/slideMaster7.xml"/><Relationship Id="rId6" Type="http://schemas.microsoft.com/office/2007/relationships/hdphoto" Target="../media/hdphoto4.wdp"/><Relationship Id="rId5" Type="http://schemas.openxmlformats.org/officeDocument/2006/relationships/image" Target="../media/image18.png"/><Relationship Id="rId4" Type="http://schemas.microsoft.com/office/2007/relationships/hdphoto" Target="../media/hdphoto8.wdp"/></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g"/><Relationship Id="rId1" Type="http://schemas.openxmlformats.org/officeDocument/2006/relationships/slideMaster" Target="../slideMasters/slideMaster8.xml"/><Relationship Id="rId4" Type="http://schemas.microsoft.com/office/2007/relationships/hdphoto" Target="../media/hdphoto4.wdp"/></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Master" Target="../slideMasters/slideMaster8.xml"/><Relationship Id="rId4" Type="http://schemas.microsoft.com/office/2007/relationships/hdphoto" Target="../media/hdphoto5.wdp"/></Relationships>
</file>

<file path=ppt/slideLayouts/_rels/slideLayout9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8.xml"/><Relationship Id="rId5" Type="http://schemas.microsoft.com/office/2007/relationships/hdphoto" Target="../media/hdphoto6.wdp"/><Relationship Id="rId4" Type="http://schemas.openxmlformats.org/officeDocument/2006/relationships/image" Target="../media/image20.png"/></Relationships>
</file>

<file path=ppt/slideLayouts/_rels/slideLayout9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userDrawn="1"/>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7"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1016507" y="3185266"/>
            <a:ext cx="1325880" cy="132588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Orange Tile"/>
          <p:cNvGrpSpPr/>
          <p:nvPr userDrawn="1"/>
        </p:nvGrpSpPr>
        <p:grpSpPr>
          <a:xfrm>
            <a:off x="2514069" y="3185266"/>
            <a:ext cx="1325880" cy="132588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Teal Tile"/>
          <p:cNvGrpSpPr/>
          <p:nvPr userDrawn="1"/>
        </p:nvGrpSpPr>
        <p:grpSpPr>
          <a:xfrm>
            <a:off x="1016507" y="4682828"/>
            <a:ext cx="1325880" cy="132588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een Tile"/>
          <p:cNvGrpSpPr/>
          <p:nvPr userDrawn="1"/>
        </p:nvGrpSpPr>
        <p:grpSpPr>
          <a:xfrm>
            <a:off x="2514069" y="4682828"/>
            <a:ext cx="1325880" cy="132588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useBgFill="1">
        <p:nvSpPr>
          <p:cNvPr id="4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4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81452" y="3231974"/>
            <a:ext cx="6718301" cy="1232464"/>
          </a:xfrm>
        </p:spPr>
        <p:txBody>
          <a:bodyPr anchor="ctr">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4181452" y="5029200"/>
            <a:ext cx="6870702" cy="46325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userDrawn="1"/>
        </p:nvSpPr>
        <p:spPr bwMode="auto">
          <a:xfrm>
            <a:off x="0" y="6010275"/>
            <a:ext cx="12188826"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1705768"/>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1705768"/>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9373711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214007598"/>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100706510"/>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2" tIns="41151" rIns="82302" bIns="41151"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98011556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0817490"/>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1"/>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371673071"/>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4"/>
            <a:ext cx="11173090" cy="415484"/>
          </a:xfrm>
          <a:prstGeom prst="rect">
            <a:avLst/>
          </a:prstGeom>
          <a:noFill/>
          <a:ln w="12700">
            <a:noFill/>
            <a:miter lim="800000"/>
            <a:headEnd type="none" w="sm" len="sm"/>
            <a:tailEnd type="none" w="sm" len="sm"/>
          </a:ln>
          <a:effectLst/>
        </p:spPr>
        <p:txBody>
          <a:bodyPr vert="horz" wrap="square" lIns="91421" tIns="45711" rIns="91421" bIns="45711" numCol="1" anchor="t" anchorCtr="0" compatLnSpc="1">
            <a:prstTxWarp prst="textNoShape">
              <a:avLst/>
            </a:prstTxWarp>
            <a:spAutoFit/>
          </a:bodyPr>
          <a:lstStyle/>
          <a:p>
            <a:pPr algn="ctr" defTabSz="914061"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1149741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568477256"/>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044922"/>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8" tIns="76193" rIns="152388" bIns="7619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061925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33600"/>
            <a:ext cx="5484971"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310002"/>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133600"/>
            <a:ext cx="5486400"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79" y="2669432"/>
            <a:ext cx="10303349" cy="1470025"/>
          </a:xfrm>
        </p:spPr>
        <p:txBody>
          <a:bodyPr>
            <a:noAutofit/>
          </a:bodyPr>
          <a:lstStyle>
            <a:lvl1pPr algn="l">
              <a:lnSpc>
                <a:spcPct val="90000"/>
              </a:lnSpc>
              <a:spcAft>
                <a:spcPts val="800"/>
              </a:spcAft>
              <a:defRPr sz="72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7" y="4320017"/>
            <a:ext cx="7051386" cy="732551"/>
          </a:xfrm>
        </p:spPr>
        <p:txBody>
          <a:bodyPr>
            <a:normAutofit/>
          </a:bodyPr>
          <a:lstStyle>
            <a:lvl1pPr marL="0" indent="0" algn="l">
              <a:buNone/>
              <a:defRPr sz="2700" b="0" i="0">
                <a:solidFill>
                  <a:srgbClr val="FFFFFF"/>
                </a:solidFill>
                <a:latin typeface="Segoe"/>
                <a:cs typeface="Segoe"/>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121899" tIns="60949" rIns="121899" bIns="60949"/>
          <a:lstStyle>
            <a:lvl1pPr algn="l">
              <a:defRPr b="0" i="0">
                <a:solidFill>
                  <a:srgbClr val="FFFFFF"/>
                </a:solidFill>
                <a:latin typeface="Segoe"/>
                <a:cs typeface="Segoe"/>
              </a:defRPr>
            </a:lvl1pPr>
          </a:lstStyle>
          <a:p>
            <a:pPr defTabSz="1218987"/>
            <a:fld id="{B6F15528-21DE-4FAA-801E-634DDDAF4B2B}" type="slidenum">
              <a:rPr lang="en-US" sz="2400" smtClean="0"/>
              <a:pPr defTabSz="1218987"/>
              <a:t>‹#›</a:t>
            </a:fld>
            <a:endParaRPr lang="en-US" sz="2400"/>
          </a:p>
        </p:txBody>
      </p:sp>
    </p:spTree>
    <p:extLst>
      <p:ext uri="{BB962C8B-B14F-4D97-AF65-F5344CB8AC3E}">
        <p14:creationId xmlns:p14="http://schemas.microsoft.com/office/powerpoint/2010/main" val="1836758379"/>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10" name="Content Placeholder 2"/>
          <p:cNvSpPr>
            <a:spLocks noGrp="1"/>
          </p:cNvSpPr>
          <p:nvPr>
            <p:ph sz="half" idx="1"/>
          </p:nvPr>
        </p:nvSpPr>
        <p:spPr>
          <a:xfrm>
            <a:off x="609441" y="1487424"/>
            <a:ext cx="5277761" cy="2836161"/>
          </a:xfrm>
        </p:spPr>
        <p:txBody>
          <a:bodyPr/>
          <a:lstStyle>
            <a:lvl1pPr marL="453203" indent="-453203">
              <a:lnSpc>
                <a:spcPct val="90000"/>
              </a:lnSpc>
              <a:defRPr sz="3700">
                <a:solidFill>
                  <a:schemeClr val="tx1">
                    <a:lumMod val="65000"/>
                    <a:lumOff val="35000"/>
                  </a:schemeClr>
                </a:solidFill>
              </a:defRPr>
            </a:lvl1pPr>
            <a:lvl2pPr marL="897590" indent="-433805">
              <a:lnSpc>
                <a:spcPct val="90000"/>
              </a:lnSpc>
              <a:defRPr sz="3200">
                <a:solidFill>
                  <a:schemeClr val="tx1">
                    <a:lumMod val="65000"/>
                    <a:lumOff val="35000"/>
                  </a:schemeClr>
                </a:solidFill>
              </a:defRPr>
            </a:lvl2pPr>
            <a:lvl3pPr marL="1271437" indent="-384429">
              <a:lnSpc>
                <a:spcPct val="90000"/>
              </a:lnSpc>
              <a:defRPr sz="2700">
                <a:solidFill>
                  <a:schemeClr val="tx1">
                    <a:lumMod val="65000"/>
                    <a:lumOff val="35000"/>
                  </a:schemeClr>
                </a:solidFill>
              </a:defRPr>
            </a:lvl3pPr>
            <a:lvl4pPr marL="1636470" indent="-365032">
              <a:lnSpc>
                <a:spcPct val="90000"/>
              </a:lnSpc>
              <a:defRPr sz="2400">
                <a:solidFill>
                  <a:schemeClr val="tx1">
                    <a:lumMod val="65000"/>
                    <a:lumOff val="35000"/>
                  </a:schemeClr>
                </a:solidFill>
              </a:defRPr>
            </a:lvl4pPr>
            <a:lvl5pPr marL="2020898" indent="-373848">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6297560" y="1487424"/>
            <a:ext cx="5281825" cy="2836161"/>
          </a:xfrm>
        </p:spPr>
        <p:txBody>
          <a:bodyPr/>
          <a:lstStyle>
            <a:lvl1pPr marL="463784" indent="-463784">
              <a:lnSpc>
                <a:spcPct val="90000"/>
              </a:lnSpc>
              <a:defRPr sz="3700">
                <a:solidFill>
                  <a:schemeClr val="tx1">
                    <a:lumMod val="65000"/>
                    <a:lumOff val="35000"/>
                  </a:schemeClr>
                </a:solidFill>
              </a:defRPr>
            </a:lvl1pPr>
            <a:lvl2pPr marL="897590" indent="-453203">
              <a:lnSpc>
                <a:spcPct val="90000"/>
              </a:lnSpc>
              <a:defRPr sz="3200">
                <a:solidFill>
                  <a:schemeClr val="tx1">
                    <a:lumMod val="65000"/>
                    <a:lumOff val="35000"/>
                  </a:schemeClr>
                </a:solidFill>
              </a:defRPr>
            </a:lvl2pPr>
            <a:lvl3pPr marL="1282018" indent="-403827">
              <a:lnSpc>
                <a:spcPct val="90000"/>
              </a:lnSpc>
              <a:defRPr sz="2700">
                <a:solidFill>
                  <a:schemeClr val="tx1">
                    <a:lumMod val="65000"/>
                    <a:lumOff val="35000"/>
                  </a:schemeClr>
                </a:solidFill>
              </a:defRPr>
            </a:lvl3pPr>
            <a:lvl4pPr marL="1636470" indent="-354451">
              <a:lnSpc>
                <a:spcPct val="90000"/>
              </a:lnSpc>
              <a:defRPr sz="2400">
                <a:solidFill>
                  <a:schemeClr val="tx1">
                    <a:lumMod val="65000"/>
                    <a:lumOff val="35000"/>
                  </a:schemeClr>
                </a:solidFill>
              </a:defRPr>
            </a:lvl4pPr>
            <a:lvl5pPr marL="2020898" indent="-365032">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Slide Number Placeholder 5"/>
          <p:cNvSpPr>
            <a:spLocks noGrp="1"/>
          </p:cNvSpPr>
          <p:nvPr>
            <p:ph type="sldNum" sz="quarter" idx="12"/>
          </p:nvPr>
        </p:nvSpPr>
        <p:spPr>
          <a:xfrm>
            <a:off x="4681295" y="6306071"/>
            <a:ext cx="2844059" cy="365125"/>
          </a:xfrm>
          <a:prstGeom prst="rect">
            <a:avLst/>
          </a:prstGeom>
        </p:spPr>
        <p:txBody>
          <a:bodyPr lIns="121899" tIns="60949" rIns="121899" bIns="60949"/>
          <a:lstStyle>
            <a:lvl1pPr algn="ctr">
              <a:defRPr b="0" i="0">
                <a:solidFill>
                  <a:schemeClr val="tx1">
                    <a:lumMod val="95000"/>
                    <a:lumOff val="5000"/>
                  </a:schemeClr>
                </a:solidFill>
                <a:latin typeface="Segoe"/>
                <a:cs typeface="Segoe"/>
              </a:defRPr>
            </a:lvl1pPr>
          </a:lstStyle>
          <a:p>
            <a:pPr defTabSz="1218987"/>
            <a:fld id="{1C24C1D7-E85D-3D41-874A-BD44A6CAB932}" type="slidenum">
              <a:rPr lang="en-US" sz="2400" smtClean="0">
                <a:solidFill>
                  <a:srgbClr val="292929">
                    <a:lumMod val="95000"/>
                    <a:lumOff val="5000"/>
                  </a:srgbClr>
                </a:solidFill>
              </a:rPr>
              <a:pPr defTabSz="1218987"/>
              <a:t>‹#›</a:t>
            </a:fld>
            <a:endParaRPr lang="en-US" sz="2400"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3" y="6606464"/>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74" y="6073865"/>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65" y="6111963"/>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35" y="6233173"/>
            <a:ext cx="1847701" cy="495300"/>
          </a:xfrm>
          <a:prstGeom prst="rect">
            <a:avLst/>
          </a:prstGeom>
        </p:spPr>
      </p:pic>
    </p:spTree>
    <p:extLst>
      <p:ext uri="{BB962C8B-B14F-4D97-AF65-F5344CB8AC3E}">
        <p14:creationId xmlns:p14="http://schemas.microsoft.com/office/powerpoint/2010/main" val="47502571"/>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8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121899" tIns="60949" rIns="121899" bIns="60949"/>
          <a:lstStyle>
            <a:lvl1pPr algn="l">
              <a:defRPr b="0" i="0">
                <a:solidFill>
                  <a:srgbClr val="FFFFFF"/>
                </a:solidFill>
                <a:latin typeface="Segoe"/>
                <a:cs typeface="Segoe"/>
              </a:defRPr>
            </a:lvl1pPr>
          </a:lstStyle>
          <a:p>
            <a:pPr defTabSz="1218987"/>
            <a:fld id="{B6F15528-21DE-4FAA-801E-634DDDAF4B2B}" type="slidenum">
              <a:rPr lang="en-US" sz="2400" smtClean="0"/>
              <a:pPr defTabSz="1218987"/>
              <a:t>‹#›</a:t>
            </a:fld>
            <a:endParaRPr lang="en-US" sz="2400"/>
          </a:p>
        </p:txBody>
      </p:sp>
    </p:spTree>
    <p:extLst>
      <p:ext uri="{BB962C8B-B14F-4D97-AF65-F5344CB8AC3E}">
        <p14:creationId xmlns:p14="http://schemas.microsoft.com/office/powerpoint/2010/main" val="1289213632"/>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2875409"/>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4204488307"/>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40383429"/>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64888691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026638207"/>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421019555"/>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64177566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826116477"/>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71166709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1015007494"/>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3498341333"/>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364630556"/>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64468852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4950820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1553449197"/>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22180656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99042865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9007281"/>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21627443"/>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13" y="1463675"/>
            <a:ext cx="11155680" cy="961802"/>
          </a:xfrm>
        </p:spPr>
        <p:txBody>
          <a:bodyPr>
            <a:spAutoFit/>
          </a:bodyPr>
          <a:lstStyle>
            <a:lvl1pPr marL="0" indent="0">
              <a:buFontTx/>
              <a:buNone/>
              <a:defRPr sz="4000" spc="-100" baseline="0">
                <a:latin typeface="Segoe UI Light" pitchFamily="34" charset="0"/>
              </a:defRPr>
            </a:lvl1pPr>
            <a:lvl2pPr marL="3175" indent="0">
              <a:buFontTx/>
              <a:buNone/>
              <a:defRPr sz="2000" spc="-50" baseline="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3954085"/>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8"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9" y="4612366"/>
            <a:ext cx="5454333" cy="1144929"/>
          </a:xfrm>
        </p:spPr>
        <p:txBody>
          <a:bodyPr/>
          <a:lstStyle>
            <a:lvl1pPr marL="0" indent="0">
              <a:buFont typeface="Arial" pitchFamily="34" charset="0"/>
              <a:buNone/>
              <a:defRPr sz="2400">
                <a:solidFill>
                  <a:schemeClr val="bg1">
                    <a:alpha val="98000"/>
                  </a:schemeClr>
                </a:solidFill>
                <a:latin typeface="+mj-lt"/>
              </a:defRPr>
            </a:lvl1pPr>
            <a:lvl2pPr marL="459995" indent="0">
              <a:buFont typeface="Arial" pitchFamily="34" charset="0"/>
              <a:buNone/>
              <a:defRPr/>
            </a:lvl2pPr>
            <a:lvl3pPr marL="854981" indent="0">
              <a:buFont typeface="Arial" pitchFamily="34" charset="0"/>
              <a:buNone/>
              <a:defRPr/>
            </a:lvl3pPr>
            <a:lvl4pPr marL="1257900" indent="0">
              <a:buFont typeface="Arial" pitchFamily="34" charset="0"/>
              <a:buNone/>
              <a:defRPr/>
            </a:lvl4pPr>
            <a:lvl5pPr marL="160368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211327358"/>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900" indent="-4029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687" indent="-34579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990" indent="-33628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2539148114"/>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641"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441" indent="-342633">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633" indent="-342633">
              <a:spcBef>
                <a:spcPts val="0"/>
              </a:spcBef>
              <a:spcAft>
                <a:spcPts val="400"/>
              </a:spcAft>
              <a:buFont typeface="Arial" pitchFamily="34" charset="0"/>
              <a:buChar char="•"/>
              <a:defRPr/>
            </a:lvl5pPr>
            <a:lvl6pPr marL="1032643" indent="-342633">
              <a:buFont typeface="Arial" pitchFamily="34" charset="0"/>
              <a:buChar char="•"/>
              <a:defRPr sz="2400">
                <a:gradFill>
                  <a:gsLst>
                    <a:gs pos="0">
                      <a:srgbClr val="595959"/>
                    </a:gs>
                    <a:gs pos="86000">
                      <a:srgbClr val="595959"/>
                    </a:gs>
                  </a:gsLst>
                  <a:lin ang="5400000" scaled="0"/>
                </a:gradFill>
              </a:defRPr>
            </a:lvl6pPr>
            <a:lvl7pPr marL="1254723" indent="-225247">
              <a:defRPr>
                <a:gradFill>
                  <a:gsLst>
                    <a:gs pos="0">
                      <a:srgbClr val="595959"/>
                    </a:gs>
                    <a:gs pos="86000">
                      <a:srgbClr val="595959"/>
                    </a:gs>
                  </a:gsLst>
                  <a:lin ang="5400000" scaled="0"/>
                </a:gradFill>
              </a:defRPr>
            </a:lvl7pPr>
            <a:lvl8pPr marL="1486311" indent="-231585">
              <a:defRPr>
                <a:gradFill>
                  <a:gsLst>
                    <a:gs pos="0">
                      <a:srgbClr val="595959"/>
                    </a:gs>
                    <a:gs pos="86000">
                      <a:srgbClr val="595959"/>
                    </a:gs>
                  </a:gsLst>
                  <a:lin ang="5400000" scaled="0"/>
                </a:gradFill>
              </a:defRPr>
            </a:lvl8pPr>
          </a:lstStyle>
          <a:p>
            <a:pPr marL="345797" lvl="0" indent="-345797" algn="l" defTabSz="913641" rtl="0" eaLnBrk="1" latinLnBrk="0" hangingPunct="1">
              <a:lnSpc>
                <a:spcPct val="90000"/>
              </a:lnSpc>
              <a:spcBef>
                <a:spcPct val="20000"/>
              </a:spcBef>
              <a:buSzPct val="90000"/>
              <a:buFont typeface="Arial" pitchFamily="34" charset="0"/>
              <a:buChar char="•"/>
            </a:pPr>
            <a:r>
              <a:rPr lang="en-US" smtClean="0"/>
              <a:t>Click to edit Master text styles</a:t>
            </a:r>
          </a:p>
          <a:p>
            <a:pPr marL="345797" lvl="1" indent="-345797" algn="l" defTabSz="913641" rtl="0" eaLnBrk="1" latinLnBrk="0" hangingPunct="1">
              <a:lnSpc>
                <a:spcPct val="90000"/>
              </a:lnSpc>
              <a:spcBef>
                <a:spcPct val="20000"/>
              </a:spcBef>
              <a:buSzPct val="90000"/>
              <a:buFont typeface="Arial" pitchFamily="34" charset="0"/>
              <a:buChar char="•"/>
            </a:pPr>
            <a:r>
              <a:rPr lang="en-US" smtClean="0"/>
              <a:t>Second level</a:t>
            </a:r>
          </a:p>
          <a:p>
            <a:pPr marL="345797" lvl="2" indent="-345797" algn="l" defTabSz="913641" rtl="0" eaLnBrk="1" latinLnBrk="0" hangingPunct="1">
              <a:lnSpc>
                <a:spcPct val="90000"/>
              </a:lnSpc>
              <a:spcBef>
                <a:spcPct val="20000"/>
              </a:spcBef>
              <a:buSzPct val="90000"/>
              <a:buFont typeface="Arial" pitchFamily="34" charset="0"/>
              <a:buChar char="•"/>
            </a:pPr>
            <a:r>
              <a:rPr lang="en-US" smtClean="0"/>
              <a:t>Third level</a:t>
            </a:r>
          </a:p>
          <a:p>
            <a:pPr marL="345797" lvl="3" indent="-345797" algn="l" defTabSz="913641" rtl="0" eaLnBrk="1" latinLnBrk="0" hangingPunct="1">
              <a:lnSpc>
                <a:spcPct val="90000"/>
              </a:lnSpc>
              <a:spcBef>
                <a:spcPct val="20000"/>
              </a:spcBef>
              <a:buSzPct val="90000"/>
              <a:buFont typeface="Arial" pitchFamily="34" charset="0"/>
              <a:buChar char="•"/>
            </a:pPr>
            <a:r>
              <a:rPr lang="en-US" smtClean="0"/>
              <a:t>Fourth level</a:t>
            </a:r>
          </a:p>
          <a:p>
            <a:pPr marL="345797" lvl="4" indent="-345797" algn="l" defTabSz="91364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359268005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046" indent="-341046">
              <a:lnSpc>
                <a:spcPct val="90000"/>
              </a:lnSpc>
              <a:buSzPct val="80000"/>
              <a:buFont typeface="Arial" pitchFamily="34" charset="0"/>
              <a:buChar char="•"/>
              <a:defRPr sz="3200"/>
            </a:lvl1pPr>
            <a:lvl2pPr marL="626568" indent="-285522">
              <a:lnSpc>
                <a:spcPct val="90000"/>
              </a:lnSpc>
              <a:buSzPct val="80000"/>
              <a:buFont typeface="Arial" pitchFamily="34" charset="0"/>
              <a:buChar char="•"/>
              <a:defRPr sz="2800"/>
            </a:lvl2pPr>
            <a:lvl3pPr marL="913677" indent="-287110">
              <a:lnSpc>
                <a:spcPct val="90000"/>
              </a:lnSpc>
              <a:buSzPct val="80000"/>
              <a:buFont typeface="Arial" pitchFamily="34" charset="0"/>
              <a:buChar char="•"/>
              <a:defRPr sz="2400"/>
            </a:lvl3pPr>
            <a:lvl4pPr marL="1711548" indent="-225247">
              <a:lnSpc>
                <a:spcPct val="90000"/>
              </a:lnSpc>
              <a:buSzPct val="80000"/>
              <a:buFont typeface="Arial" pitchFamily="34" charset="0"/>
              <a:buChar char="•"/>
              <a:defRPr sz="2000"/>
            </a:lvl4pPr>
            <a:lvl5pPr marL="1943147" indent="-23158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821" indent="-45682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7880" indent="-45682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201" indent="-34263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8944" indent="-342633">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186" indent="-342633">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046" lvl="0" indent="-341046" algn="l" defTabSz="913641" rtl="0" eaLnBrk="1" latinLnBrk="0" hangingPunct="1">
              <a:lnSpc>
                <a:spcPct val="90000"/>
              </a:lnSpc>
              <a:spcBef>
                <a:spcPct val="20000"/>
              </a:spcBef>
              <a:buSzPct val="80000"/>
              <a:buFont typeface="Arial" pitchFamily="34" charset="0"/>
              <a:buChar char="•"/>
            </a:pPr>
            <a:r>
              <a:rPr lang="en-US" smtClean="0"/>
              <a:t>Click to edit Master text styles</a:t>
            </a:r>
          </a:p>
          <a:p>
            <a:pPr marL="341046" lvl="1" indent="-341046" algn="l" defTabSz="913641" rtl="0" eaLnBrk="1" latinLnBrk="0" hangingPunct="1">
              <a:lnSpc>
                <a:spcPct val="90000"/>
              </a:lnSpc>
              <a:spcBef>
                <a:spcPct val="20000"/>
              </a:spcBef>
              <a:buSzPct val="80000"/>
              <a:buFont typeface="Arial" pitchFamily="34" charset="0"/>
              <a:buChar char="•"/>
            </a:pPr>
            <a:r>
              <a:rPr lang="en-US" smtClean="0"/>
              <a:t>Second level</a:t>
            </a:r>
          </a:p>
          <a:p>
            <a:pPr marL="341046" lvl="2" indent="-341046" algn="l" defTabSz="913641" rtl="0" eaLnBrk="1" latinLnBrk="0" hangingPunct="1">
              <a:lnSpc>
                <a:spcPct val="90000"/>
              </a:lnSpc>
              <a:spcBef>
                <a:spcPct val="20000"/>
              </a:spcBef>
              <a:buSzPct val="80000"/>
              <a:buFont typeface="Arial" pitchFamily="34" charset="0"/>
              <a:buChar char="•"/>
            </a:pPr>
            <a:r>
              <a:rPr lang="en-US" smtClean="0"/>
              <a:t>Third level</a:t>
            </a:r>
          </a:p>
          <a:p>
            <a:pPr marL="341046" lvl="3" indent="-341046" algn="l" defTabSz="913641" rtl="0" eaLnBrk="1" latinLnBrk="0" hangingPunct="1">
              <a:lnSpc>
                <a:spcPct val="90000"/>
              </a:lnSpc>
              <a:spcBef>
                <a:spcPct val="20000"/>
              </a:spcBef>
              <a:buSzPct val="80000"/>
              <a:buFont typeface="Arial" pitchFamily="34" charset="0"/>
              <a:buChar char="•"/>
            </a:pPr>
            <a:r>
              <a:rPr lang="en-US" smtClean="0"/>
              <a:t>Fourth level</a:t>
            </a:r>
          </a:p>
          <a:p>
            <a:pPr marL="341046" lvl="4" indent="-341046" algn="l" defTabSz="91364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1135455250"/>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25"/>
            <a:ext cx="5486400" cy="443199"/>
          </a:xfrm>
        </p:spPr>
        <p:txBody>
          <a:bodyPr anchor="b"/>
          <a:lstStyle>
            <a:lvl1pPr marL="0" indent="0">
              <a:lnSpc>
                <a:spcPct val="90000"/>
              </a:lnSpc>
              <a:spcBef>
                <a:spcPts val="0"/>
              </a:spcBef>
              <a:buNone/>
              <a:defRPr sz="3200" b="0">
                <a:latin typeface="Segoe UI Light" pitchFamily="34" charset="0"/>
              </a:defRPr>
            </a:lvl1pPr>
            <a:lvl2pPr marL="456805" indent="0">
              <a:buNone/>
              <a:defRPr sz="2000" b="1"/>
            </a:lvl2pPr>
            <a:lvl3pPr marL="913641" indent="0">
              <a:buNone/>
              <a:defRPr sz="1900" b="1"/>
            </a:lvl3pPr>
            <a:lvl4pPr marL="1370456" indent="0">
              <a:buNone/>
              <a:defRPr sz="1600" b="1"/>
            </a:lvl4pPr>
            <a:lvl5pPr marL="1827283" indent="0">
              <a:buNone/>
              <a:defRPr sz="1600" b="1"/>
            </a:lvl5pPr>
            <a:lvl6pPr marL="2284088" indent="0">
              <a:buNone/>
              <a:defRPr sz="1600" b="1"/>
            </a:lvl6pPr>
            <a:lvl7pPr marL="2740918" indent="0">
              <a:buNone/>
              <a:defRPr sz="1600" b="1"/>
            </a:lvl7pPr>
            <a:lvl8pPr marL="3197739" indent="0">
              <a:buNone/>
              <a:defRPr sz="1600" b="1"/>
            </a:lvl8pPr>
            <a:lvl9pPr marL="365456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919" indent="-402919">
              <a:buSzPct val="80000"/>
              <a:buFont typeface="Arial" pitchFamily="34" charset="0"/>
              <a:buChar char="•"/>
              <a:defRPr sz="2800"/>
            </a:lvl1pPr>
            <a:lvl2pPr marL="743932" indent="-322009">
              <a:buSzPct val="80000"/>
              <a:buFont typeface="Arial" pitchFamily="34" charset="0"/>
              <a:buChar char="•"/>
              <a:defRPr sz="2800"/>
            </a:lvl2pPr>
            <a:lvl3pPr marL="1026302" indent="-282348" defTabSz="1029462">
              <a:buSzPct val="80000"/>
              <a:buFont typeface="Arial" pitchFamily="34" charset="0"/>
              <a:buChar char="•"/>
              <a:defRPr sz="2400"/>
            </a:lvl3pPr>
            <a:lvl4pPr marL="1316574" indent="-287110">
              <a:buSzPct val="80000"/>
              <a:buFont typeface="Arial" pitchFamily="34" charset="0"/>
              <a:buChar char="•"/>
              <a:defRPr sz="2000"/>
            </a:lvl4pPr>
            <a:lvl5pPr marL="1540246" indent="-223661">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25"/>
            <a:ext cx="5486400" cy="443199"/>
          </a:xfrm>
        </p:spPr>
        <p:txBody>
          <a:bodyPr anchor="b"/>
          <a:lstStyle>
            <a:lvl1pPr marL="0" indent="0">
              <a:lnSpc>
                <a:spcPct val="90000"/>
              </a:lnSpc>
              <a:spcBef>
                <a:spcPts val="0"/>
              </a:spcBef>
              <a:buNone/>
              <a:defRPr sz="3200" b="0">
                <a:latin typeface="Segoe UI Light" pitchFamily="34" charset="0"/>
              </a:defRPr>
            </a:lvl1pPr>
            <a:lvl2pPr marL="456805" indent="0">
              <a:buNone/>
              <a:defRPr sz="2000" b="1"/>
            </a:lvl2pPr>
            <a:lvl3pPr marL="913641" indent="0">
              <a:buNone/>
              <a:defRPr sz="1900" b="1"/>
            </a:lvl3pPr>
            <a:lvl4pPr marL="1370456" indent="0">
              <a:buNone/>
              <a:defRPr sz="1600" b="1"/>
            </a:lvl4pPr>
            <a:lvl5pPr marL="1827283" indent="0">
              <a:buNone/>
              <a:defRPr sz="1600" b="1"/>
            </a:lvl5pPr>
            <a:lvl6pPr marL="2284088" indent="0">
              <a:buNone/>
              <a:defRPr sz="1600" b="1"/>
            </a:lvl6pPr>
            <a:lvl7pPr marL="2740918" indent="0">
              <a:buNone/>
              <a:defRPr sz="1600" b="1"/>
            </a:lvl7pPr>
            <a:lvl8pPr marL="3197739" indent="0">
              <a:buNone/>
              <a:defRPr sz="1600" b="1"/>
            </a:lvl8pPr>
            <a:lvl9pPr marL="365456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092" indent="-296092">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821" indent="-4568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568" indent="-342633">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099" indent="-342633">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576" indent="-342633">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099" indent="-342633">
              <a:defRPr sz="1600"/>
            </a:lvl6pPr>
            <a:lvl7pPr marL="1602109" indent="-285522">
              <a:defRPr sz="1600"/>
            </a:lvl7pPr>
            <a:lvl8pPr>
              <a:defRPr sz="1600"/>
            </a:lvl8pPr>
            <a:lvl9pPr>
              <a:defRPr sz="1600"/>
            </a:lvl9pPr>
          </a:lstStyle>
          <a:p>
            <a:pPr marL="402919" lvl="0" indent="-402919" algn="l" defTabSz="913641" rtl="0" eaLnBrk="1" latinLnBrk="0" hangingPunct="1">
              <a:lnSpc>
                <a:spcPct val="90000"/>
              </a:lnSpc>
              <a:spcBef>
                <a:spcPct val="20000"/>
              </a:spcBef>
              <a:buSzPct val="80000"/>
            </a:pPr>
            <a:r>
              <a:rPr lang="en-US" smtClean="0"/>
              <a:t>Click to edit Master text styles</a:t>
            </a:r>
          </a:p>
          <a:p>
            <a:pPr marL="402919" lvl="1" indent="-402919" algn="l" defTabSz="913641" rtl="0" eaLnBrk="1" latinLnBrk="0" hangingPunct="1">
              <a:lnSpc>
                <a:spcPct val="90000"/>
              </a:lnSpc>
              <a:spcBef>
                <a:spcPct val="20000"/>
              </a:spcBef>
              <a:buSzPct val="80000"/>
            </a:pPr>
            <a:r>
              <a:rPr lang="en-US" smtClean="0"/>
              <a:t>Second level</a:t>
            </a:r>
          </a:p>
          <a:p>
            <a:pPr marL="402919" lvl="2" indent="-402919" algn="l" defTabSz="913641" rtl="0" eaLnBrk="1" latinLnBrk="0" hangingPunct="1">
              <a:lnSpc>
                <a:spcPct val="90000"/>
              </a:lnSpc>
              <a:spcBef>
                <a:spcPct val="20000"/>
              </a:spcBef>
              <a:buSzPct val="80000"/>
            </a:pPr>
            <a:r>
              <a:rPr lang="en-US" smtClean="0"/>
              <a:t>Third level</a:t>
            </a:r>
          </a:p>
          <a:p>
            <a:pPr marL="402919" lvl="3" indent="-402919" algn="l" defTabSz="913641" rtl="0" eaLnBrk="1" latinLnBrk="0" hangingPunct="1">
              <a:lnSpc>
                <a:spcPct val="90000"/>
              </a:lnSpc>
              <a:spcBef>
                <a:spcPct val="20000"/>
              </a:spcBef>
              <a:buSzPct val="80000"/>
            </a:pPr>
            <a:r>
              <a:rPr lang="en-US" smtClean="0"/>
              <a:t>Fourth level</a:t>
            </a:r>
          </a:p>
          <a:p>
            <a:pPr marL="402919" lvl="4" indent="-402919" algn="l" defTabSz="91364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4150421796"/>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1845235628"/>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156318474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28" tIns="45665" rIns="91328" bIns="45665" numCol="1" spcCol="0" rtlCol="0" anchor="ctr" anchorCtr="0" compatLnSpc="1">
            <a:prstTxWarp prst="textNoShape">
              <a:avLst/>
            </a:prstTxWarp>
          </a:bodyPr>
          <a:lstStyle/>
          <a:p>
            <a:pPr algn="ctr" defTabSz="913066"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641"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28" tIns="182728" anchor="ctr" anchorCtr="0"/>
          <a:lstStyle>
            <a:lvl1pPr marL="574219" indent="-57104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797" indent="-342633">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641" rtl="0" eaLnBrk="1" latinLnBrk="0" hangingPunct="1">
              <a:lnSpc>
                <a:spcPct val="90000"/>
              </a:lnSpc>
              <a:spcBef>
                <a:spcPts val="0"/>
              </a:spcBef>
              <a:spcAft>
                <a:spcPts val="900"/>
              </a:spcAft>
              <a:buSzPct val="80000"/>
            </a:pPr>
            <a:r>
              <a:rPr lang="en-US" smtClean="0"/>
              <a:t>Click to edit Master text styles</a:t>
            </a:r>
          </a:p>
          <a:p>
            <a:pPr marL="3175" lvl="1" indent="0" algn="l" defTabSz="913641"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31" tIns="41115" rIns="82231" bIns="41115" numCol="1" anchor="t" anchorCtr="0" compatLnSpc="1">
            <a:prstTxWarp prst="textNoShape">
              <a:avLst/>
            </a:prstTxWarp>
          </a:bodyPr>
          <a:lstStyle/>
          <a:p>
            <a:pPr defTabSz="1218024"/>
            <a:endParaRPr lang="en-US" sz="1600">
              <a:solidFill>
                <a:srgbClr val="292929"/>
              </a:solidFill>
            </a:endParaRPr>
          </a:p>
        </p:txBody>
      </p:sp>
    </p:spTree>
    <p:extLst>
      <p:ext uri="{BB962C8B-B14F-4D97-AF65-F5344CB8AC3E}">
        <p14:creationId xmlns:p14="http://schemas.microsoft.com/office/powerpoint/2010/main" val="254896826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641"/>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641"/>
              <a:endParaRPr lang="en-US" sz="1900">
                <a:solidFill>
                  <a:srgbClr val="292929"/>
                </a:solidFill>
              </a:endParaRPr>
            </a:p>
          </p:txBody>
        </p:sp>
      </p:grpSp>
    </p:spTree>
    <p:extLst>
      <p:ext uri="{BB962C8B-B14F-4D97-AF65-F5344CB8AC3E}">
        <p14:creationId xmlns:p14="http://schemas.microsoft.com/office/powerpoint/2010/main" val="1983964204"/>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78"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4" tIns="45683" rIns="91364" bIns="45683" numCol="1" anchor="t" anchorCtr="0" compatLnSpc="1">
            <a:prstTxWarp prst="textNoShape">
              <a:avLst/>
            </a:prstTxWarp>
          </a:bodyPr>
          <a:lstStyle/>
          <a:p>
            <a:pPr defTabSz="913641"/>
            <a:endParaRPr lang="en-US" sz="1900">
              <a:solidFill>
                <a:srgbClr val="292929"/>
              </a:solidFill>
            </a:endParaRPr>
          </a:p>
        </p:txBody>
      </p:sp>
    </p:spTree>
    <p:extLst>
      <p:ext uri="{BB962C8B-B14F-4D97-AF65-F5344CB8AC3E}">
        <p14:creationId xmlns:p14="http://schemas.microsoft.com/office/powerpoint/2010/main" val="2891145308"/>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55"/>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64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64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64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64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641"/>
              <a:endParaRPr lang="en-US" sz="1600">
                <a:solidFill>
                  <a:srgbClr val="292929"/>
                </a:solidFill>
              </a:endParaRPr>
            </a:p>
          </p:txBody>
        </p:sp>
      </p:grpSp>
    </p:spTree>
    <p:extLst>
      <p:ext uri="{BB962C8B-B14F-4D97-AF65-F5344CB8AC3E}">
        <p14:creationId xmlns:p14="http://schemas.microsoft.com/office/powerpoint/2010/main" val="2915872483"/>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31" tIns="41115" rIns="82231" bIns="41115" numCol="1" anchor="t" anchorCtr="0" compatLnSpc="1">
            <a:prstTxWarp prst="textNoShape">
              <a:avLst/>
            </a:prstTxWarp>
          </a:bodyPr>
          <a:lstStyle/>
          <a:p>
            <a:pPr defTabSz="913641"/>
            <a:endParaRPr lang="en-US" sz="1600">
              <a:solidFill>
                <a:srgbClr val="292929"/>
              </a:solidFill>
            </a:endParaRPr>
          </a:p>
        </p:txBody>
      </p:sp>
    </p:spTree>
    <p:extLst>
      <p:ext uri="{BB962C8B-B14F-4D97-AF65-F5344CB8AC3E}">
        <p14:creationId xmlns:p14="http://schemas.microsoft.com/office/powerpoint/2010/main" val="1421707375"/>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83"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41"/>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641"/>
              <a:endParaRPr lang="en-US" sz="1900">
                <a:solidFill>
                  <a:srgbClr val="292929"/>
                </a:solidFill>
              </a:endParaRPr>
            </a:p>
          </p:txBody>
        </p:sp>
      </p:grpSp>
    </p:spTree>
    <p:extLst>
      <p:ext uri="{BB962C8B-B14F-4D97-AF65-F5344CB8AC3E}">
        <p14:creationId xmlns:p14="http://schemas.microsoft.com/office/powerpoint/2010/main" val="818230452"/>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73"/>
            <a:ext cx="2506560" cy="291353"/>
          </a:xfrm>
          <a:prstGeom prst="rect">
            <a:avLst/>
          </a:prstGeom>
        </p:spPr>
      </p:pic>
    </p:spTree>
    <p:extLst>
      <p:ext uri="{BB962C8B-B14F-4D97-AF65-F5344CB8AC3E}">
        <p14:creationId xmlns:p14="http://schemas.microsoft.com/office/powerpoint/2010/main" val="227226832"/>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49" tIns="45675" rIns="91349" bIns="45675" numCol="1" anchor="t" anchorCtr="0" compatLnSpc="1">
            <a:prstTxWarp prst="textNoShape">
              <a:avLst/>
            </a:prstTxWarp>
            <a:spAutoFit/>
          </a:bodyPr>
          <a:lstStyle/>
          <a:p>
            <a:pPr algn="ctr" defTabSz="913377"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377"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30622539"/>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64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25"/>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64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75"/>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401464257"/>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95" indent="-459995">
              <a:buClr>
                <a:srgbClr val="FFFFFF"/>
              </a:buClr>
              <a:buSzPct val="70000"/>
              <a:buFontTx/>
              <a:buBlip>
                <a:blip r:embed="rId2"/>
              </a:buBlip>
              <a:defRPr>
                <a:gradFill>
                  <a:gsLst>
                    <a:gs pos="0">
                      <a:srgbClr val="FFFFFF"/>
                    </a:gs>
                    <a:gs pos="86000">
                      <a:srgbClr val="FFFFFF"/>
                    </a:gs>
                  </a:gsLst>
                  <a:lin ang="5400000" scaled="0"/>
                </a:gradFill>
              </a:defRPr>
            </a:lvl1pPr>
            <a:lvl2pPr marL="854981" indent="-394984">
              <a:buClr>
                <a:srgbClr val="FFFFFF"/>
              </a:buClr>
              <a:buSzPct val="70000"/>
              <a:buFontTx/>
              <a:buBlip>
                <a:blip r:embed="rId2"/>
              </a:buBlip>
              <a:defRPr>
                <a:gradFill>
                  <a:gsLst>
                    <a:gs pos="0">
                      <a:srgbClr val="FFFFFF"/>
                    </a:gs>
                    <a:gs pos="86000">
                      <a:srgbClr val="FFFFFF"/>
                    </a:gs>
                  </a:gsLst>
                  <a:lin ang="5400000" scaled="0"/>
                </a:gradFill>
              </a:defRPr>
            </a:lvl2pPr>
            <a:lvl3pPr marL="1257900" indent="-402919">
              <a:buClr>
                <a:srgbClr val="FFFFFF"/>
              </a:buClr>
              <a:buSzPct val="70000"/>
              <a:buFontTx/>
              <a:buBlip>
                <a:blip r:embed="rId2"/>
              </a:buBlip>
              <a:defRPr>
                <a:gradFill>
                  <a:gsLst>
                    <a:gs pos="0">
                      <a:srgbClr val="FFFFFF"/>
                    </a:gs>
                    <a:gs pos="86000">
                      <a:srgbClr val="FFFFFF"/>
                    </a:gs>
                  </a:gsLst>
                  <a:lin ang="5400000" scaled="0"/>
                </a:gradFill>
              </a:defRPr>
            </a:lvl3pPr>
            <a:lvl4pPr marL="1603687" indent="-345797">
              <a:buClr>
                <a:srgbClr val="FFFFFF"/>
              </a:buClr>
              <a:buSzPct val="70000"/>
              <a:buFontTx/>
              <a:buBlip>
                <a:blip r:embed="rId2"/>
              </a:buBlip>
              <a:defRPr>
                <a:gradFill>
                  <a:gsLst>
                    <a:gs pos="0">
                      <a:srgbClr val="FFFFFF"/>
                    </a:gs>
                    <a:gs pos="86000">
                      <a:srgbClr val="FFFFFF"/>
                    </a:gs>
                  </a:gsLst>
                  <a:lin ang="5400000" scaled="0"/>
                </a:gradFill>
              </a:defRPr>
            </a:lvl4pPr>
            <a:lvl5pPr marL="1939990" indent="-33628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200849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726943"/>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95" indent="-459995">
              <a:buClr>
                <a:srgbClr val="FFFFFF"/>
              </a:buClr>
              <a:buSzPct val="70000"/>
              <a:buFontTx/>
              <a:buBlip>
                <a:blip r:embed="rId2"/>
              </a:buBlip>
              <a:defRPr>
                <a:gradFill>
                  <a:gsLst>
                    <a:gs pos="0">
                      <a:srgbClr val="FFFFFF"/>
                    </a:gs>
                    <a:gs pos="86000">
                      <a:srgbClr val="FFFFFF"/>
                    </a:gs>
                  </a:gsLst>
                  <a:lin ang="5400000" scaled="0"/>
                </a:gradFill>
              </a:defRPr>
            </a:lvl1pPr>
            <a:lvl2pPr marL="854981" indent="-394984">
              <a:buClr>
                <a:srgbClr val="FFFFFF"/>
              </a:buClr>
              <a:buSzPct val="70000"/>
              <a:buFontTx/>
              <a:buBlip>
                <a:blip r:embed="rId2"/>
              </a:buBlip>
              <a:defRPr>
                <a:gradFill>
                  <a:gsLst>
                    <a:gs pos="0">
                      <a:srgbClr val="FFFFFF"/>
                    </a:gs>
                    <a:gs pos="86000">
                      <a:srgbClr val="FFFFFF"/>
                    </a:gs>
                  </a:gsLst>
                  <a:lin ang="5400000" scaled="0"/>
                </a:gradFill>
              </a:defRPr>
            </a:lvl2pPr>
            <a:lvl3pPr marL="1257900" indent="-402919">
              <a:buClr>
                <a:srgbClr val="FFFFFF"/>
              </a:buClr>
              <a:buSzPct val="70000"/>
              <a:buFontTx/>
              <a:buBlip>
                <a:blip r:embed="rId2"/>
              </a:buBlip>
              <a:defRPr>
                <a:gradFill>
                  <a:gsLst>
                    <a:gs pos="0">
                      <a:srgbClr val="FFFFFF"/>
                    </a:gs>
                    <a:gs pos="86000">
                      <a:srgbClr val="FFFFFF"/>
                    </a:gs>
                  </a:gsLst>
                  <a:lin ang="5400000" scaled="0"/>
                </a:gradFill>
              </a:defRPr>
            </a:lvl3pPr>
            <a:lvl4pPr marL="1603687" indent="-345797">
              <a:buClr>
                <a:srgbClr val="FFFFFF"/>
              </a:buClr>
              <a:buSzPct val="70000"/>
              <a:buFontTx/>
              <a:buBlip>
                <a:blip r:embed="rId2"/>
              </a:buBlip>
              <a:defRPr>
                <a:gradFill>
                  <a:gsLst>
                    <a:gs pos="0">
                      <a:srgbClr val="FFFFFF"/>
                    </a:gs>
                    <a:gs pos="86000">
                      <a:srgbClr val="FFFFFF"/>
                    </a:gs>
                  </a:gsLst>
                  <a:lin ang="5400000" scaled="0"/>
                </a:gradFill>
              </a:defRPr>
            </a:lvl4pPr>
            <a:lvl5pPr marL="1939990" indent="-33628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68" tIns="76121" rIns="152268" bIns="7612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34191077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21082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8"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9" y="4612366"/>
            <a:ext cx="5454333" cy="1144929"/>
          </a:xfrm>
        </p:spPr>
        <p:txBody>
          <a:bodyPr/>
          <a:lstStyle>
            <a:lvl1pPr marL="0" indent="0">
              <a:buFont typeface="Arial" pitchFamily="34" charset="0"/>
              <a:buNone/>
              <a:defRPr sz="2400">
                <a:solidFill>
                  <a:schemeClr val="bg1">
                    <a:alpha val="98000"/>
                  </a:schemeClr>
                </a:solidFill>
                <a:latin typeface="+mj-lt"/>
              </a:defRPr>
            </a:lvl1pPr>
            <a:lvl2pPr marL="459995" indent="0">
              <a:buFont typeface="Arial" pitchFamily="34" charset="0"/>
              <a:buNone/>
              <a:defRPr/>
            </a:lvl2pPr>
            <a:lvl3pPr marL="854981" indent="0">
              <a:buFont typeface="Arial" pitchFamily="34" charset="0"/>
              <a:buNone/>
              <a:defRPr/>
            </a:lvl3pPr>
            <a:lvl4pPr marL="1257900" indent="0">
              <a:buFont typeface="Arial" pitchFamily="34" charset="0"/>
              <a:buNone/>
              <a:defRPr/>
            </a:lvl4pPr>
            <a:lvl5pPr marL="160368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8"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9"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1" name="TechEd Logo"/>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r="8530"/>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Fuschia Tile"/>
          <p:cNvGrpSpPr/>
          <p:nvPr userDrawn="1"/>
        </p:nvGrpSpPr>
        <p:grpSpPr>
          <a:xfrm>
            <a:off x="1016507" y="3185266"/>
            <a:ext cx="1325880" cy="1325880"/>
            <a:chOff x="1071620" y="3044261"/>
            <a:chExt cx="1325880" cy="1325880"/>
          </a:xfrm>
        </p:grpSpPr>
        <p:sp>
          <p:nvSpPr>
            <p:cNvPr id="14" name="Rectangle 13"/>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5"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Orange Tile"/>
          <p:cNvGrpSpPr/>
          <p:nvPr userDrawn="1"/>
        </p:nvGrpSpPr>
        <p:grpSpPr>
          <a:xfrm>
            <a:off x="2514069" y="3185266"/>
            <a:ext cx="1325880" cy="1325880"/>
            <a:chOff x="2487267" y="3044261"/>
            <a:chExt cx="1325880" cy="1325880"/>
          </a:xfrm>
        </p:grpSpPr>
        <p:sp>
          <p:nvSpPr>
            <p:cNvPr id="17" name="Rectangle 16"/>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8"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Teal Tile"/>
          <p:cNvGrpSpPr/>
          <p:nvPr userDrawn="1"/>
        </p:nvGrpSpPr>
        <p:grpSpPr>
          <a:xfrm>
            <a:off x="1016507" y="4682828"/>
            <a:ext cx="1325880" cy="1325880"/>
            <a:chOff x="1020317" y="4686638"/>
            <a:chExt cx="1325880" cy="1325880"/>
          </a:xfrm>
        </p:grpSpPr>
        <p:sp>
          <p:nvSpPr>
            <p:cNvPr id="20" name="Rectangle 19"/>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2" name="Green Tile"/>
          <p:cNvGrpSpPr/>
          <p:nvPr userDrawn="1"/>
        </p:nvGrpSpPr>
        <p:grpSpPr>
          <a:xfrm>
            <a:off x="2514069" y="4682828"/>
            <a:ext cx="1325880" cy="1325880"/>
            <a:chOff x="2514069" y="4682828"/>
            <a:chExt cx="1325880" cy="1325880"/>
          </a:xfrm>
        </p:grpSpPr>
        <p:sp>
          <p:nvSpPr>
            <p:cNvPr id="23" name="Rectangle 22"/>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4"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useBgFill="1">
        <p:nvSpPr>
          <p:cNvPr id="25"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6"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7" name="Bottom Mask"/>
          <p:cNvSpPr/>
          <p:nvPr userDrawn="1"/>
        </p:nvSpPr>
        <p:spPr bwMode="auto">
          <a:xfrm>
            <a:off x="0" y="6010275"/>
            <a:ext cx="12188826"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79052" y="1586586"/>
            <a:ext cx="5549740"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Demo</a:t>
            </a:r>
          </a:p>
        </p:txBody>
      </p:sp>
      <p:sp useBgFill="1">
        <p:nvSpPr>
          <p:cNvPr id="9"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79053" y="5181600"/>
            <a:ext cx="6610546"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6" name="Demo Tile"/>
          <p:cNvGrpSpPr/>
          <p:nvPr userDrawn="1"/>
        </p:nvGrpSpPr>
        <p:grpSpPr>
          <a:xfrm>
            <a:off x="1017613" y="3187884"/>
            <a:ext cx="2827252" cy="2827252"/>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4179052" y="3187136"/>
            <a:ext cx="6610546"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4010026" y="6010275"/>
            <a:ext cx="817879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900" indent="-4029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687" indent="-34579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990" indent="-33628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641"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441" indent="-342633">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633" indent="-342633">
              <a:spcBef>
                <a:spcPts val="0"/>
              </a:spcBef>
              <a:spcAft>
                <a:spcPts val="400"/>
              </a:spcAft>
              <a:buFont typeface="Arial" pitchFamily="34" charset="0"/>
              <a:buChar char="•"/>
              <a:defRPr/>
            </a:lvl5pPr>
            <a:lvl6pPr marL="1032643" indent="-342633">
              <a:buFont typeface="Arial" pitchFamily="34" charset="0"/>
              <a:buChar char="•"/>
              <a:defRPr sz="2400">
                <a:gradFill>
                  <a:gsLst>
                    <a:gs pos="0">
                      <a:srgbClr val="595959"/>
                    </a:gs>
                    <a:gs pos="86000">
                      <a:srgbClr val="595959"/>
                    </a:gs>
                  </a:gsLst>
                  <a:lin ang="5400000" scaled="0"/>
                </a:gradFill>
              </a:defRPr>
            </a:lvl6pPr>
            <a:lvl7pPr marL="1254723" indent="-225247">
              <a:defRPr>
                <a:gradFill>
                  <a:gsLst>
                    <a:gs pos="0">
                      <a:srgbClr val="595959"/>
                    </a:gs>
                    <a:gs pos="86000">
                      <a:srgbClr val="595959"/>
                    </a:gs>
                  </a:gsLst>
                  <a:lin ang="5400000" scaled="0"/>
                </a:gradFill>
              </a:defRPr>
            </a:lvl7pPr>
            <a:lvl8pPr marL="1486311" indent="-231585">
              <a:defRPr>
                <a:gradFill>
                  <a:gsLst>
                    <a:gs pos="0">
                      <a:srgbClr val="595959"/>
                    </a:gs>
                    <a:gs pos="86000">
                      <a:srgbClr val="595959"/>
                    </a:gs>
                  </a:gsLst>
                  <a:lin ang="5400000" scaled="0"/>
                </a:gradFill>
              </a:defRPr>
            </a:lvl8pPr>
          </a:lstStyle>
          <a:p>
            <a:pPr marL="345797" lvl="0" indent="-345797" algn="l" defTabSz="913641" rtl="0" eaLnBrk="1" latinLnBrk="0" hangingPunct="1">
              <a:lnSpc>
                <a:spcPct val="90000"/>
              </a:lnSpc>
              <a:spcBef>
                <a:spcPct val="20000"/>
              </a:spcBef>
              <a:buSzPct val="90000"/>
              <a:buFont typeface="Arial" pitchFamily="34" charset="0"/>
              <a:buChar char="•"/>
            </a:pPr>
            <a:r>
              <a:rPr lang="en-US" smtClean="0"/>
              <a:t>Click to edit Master text styles</a:t>
            </a:r>
          </a:p>
          <a:p>
            <a:pPr marL="345797" lvl="1" indent="-345797" algn="l" defTabSz="913641" rtl="0" eaLnBrk="1" latinLnBrk="0" hangingPunct="1">
              <a:lnSpc>
                <a:spcPct val="90000"/>
              </a:lnSpc>
              <a:spcBef>
                <a:spcPct val="20000"/>
              </a:spcBef>
              <a:buSzPct val="90000"/>
              <a:buFont typeface="Arial" pitchFamily="34" charset="0"/>
              <a:buChar char="•"/>
            </a:pPr>
            <a:r>
              <a:rPr lang="en-US" smtClean="0"/>
              <a:t>Second level</a:t>
            </a:r>
          </a:p>
          <a:p>
            <a:pPr marL="345797" lvl="2" indent="-345797" algn="l" defTabSz="913641" rtl="0" eaLnBrk="1" latinLnBrk="0" hangingPunct="1">
              <a:lnSpc>
                <a:spcPct val="90000"/>
              </a:lnSpc>
              <a:spcBef>
                <a:spcPct val="20000"/>
              </a:spcBef>
              <a:buSzPct val="90000"/>
              <a:buFont typeface="Arial" pitchFamily="34" charset="0"/>
              <a:buChar char="•"/>
            </a:pPr>
            <a:r>
              <a:rPr lang="en-US" smtClean="0"/>
              <a:t>Third level</a:t>
            </a:r>
          </a:p>
          <a:p>
            <a:pPr marL="345797" lvl="3" indent="-345797" algn="l" defTabSz="913641" rtl="0" eaLnBrk="1" latinLnBrk="0" hangingPunct="1">
              <a:lnSpc>
                <a:spcPct val="90000"/>
              </a:lnSpc>
              <a:spcBef>
                <a:spcPct val="20000"/>
              </a:spcBef>
              <a:buSzPct val="90000"/>
              <a:buFont typeface="Arial" pitchFamily="34" charset="0"/>
              <a:buChar char="•"/>
            </a:pPr>
            <a:r>
              <a:rPr lang="en-US" smtClean="0"/>
              <a:t>Fourth level</a:t>
            </a:r>
          </a:p>
          <a:p>
            <a:pPr marL="345797" lvl="4" indent="-345797" algn="l" defTabSz="91364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15204121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046" indent="-341046">
              <a:lnSpc>
                <a:spcPct val="90000"/>
              </a:lnSpc>
              <a:buSzPct val="80000"/>
              <a:buFont typeface="Arial" pitchFamily="34" charset="0"/>
              <a:buChar char="•"/>
              <a:defRPr sz="3200"/>
            </a:lvl1pPr>
            <a:lvl2pPr marL="626568" indent="-285522">
              <a:lnSpc>
                <a:spcPct val="90000"/>
              </a:lnSpc>
              <a:buSzPct val="80000"/>
              <a:buFont typeface="Arial" pitchFamily="34" charset="0"/>
              <a:buChar char="•"/>
              <a:defRPr sz="2800"/>
            </a:lvl2pPr>
            <a:lvl3pPr marL="913677" indent="-287110">
              <a:lnSpc>
                <a:spcPct val="90000"/>
              </a:lnSpc>
              <a:buSzPct val="80000"/>
              <a:buFont typeface="Arial" pitchFamily="34" charset="0"/>
              <a:buChar char="•"/>
              <a:defRPr sz="2400"/>
            </a:lvl3pPr>
            <a:lvl4pPr marL="1711548" indent="-225247">
              <a:lnSpc>
                <a:spcPct val="90000"/>
              </a:lnSpc>
              <a:buSzPct val="80000"/>
              <a:buFont typeface="Arial" pitchFamily="34" charset="0"/>
              <a:buChar char="•"/>
              <a:defRPr sz="2000"/>
            </a:lvl4pPr>
            <a:lvl5pPr marL="1943147" indent="-23158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821" indent="-45682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7880" indent="-45682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201" indent="-34263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8944" indent="-342633">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186" indent="-342633">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046" lvl="0" indent="-341046" algn="l" defTabSz="913641" rtl="0" eaLnBrk="1" latinLnBrk="0" hangingPunct="1">
              <a:lnSpc>
                <a:spcPct val="90000"/>
              </a:lnSpc>
              <a:spcBef>
                <a:spcPct val="20000"/>
              </a:spcBef>
              <a:buSzPct val="80000"/>
              <a:buFont typeface="Arial" pitchFamily="34" charset="0"/>
              <a:buChar char="•"/>
            </a:pPr>
            <a:r>
              <a:rPr lang="en-US" smtClean="0"/>
              <a:t>Click to edit Master text styles</a:t>
            </a:r>
          </a:p>
          <a:p>
            <a:pPr marL="341046" lvl="1" indent="-341046" algn="l" defTabSz="913641" rtl="0" eaLnBrk="1" latinLnBrk="0" hangingPunct="1">
              <a:lnSpc>
                <a:spcPct val="90000"/>
              </a:lnSpc>
              <a:spcBef>
                <a:spcPct val="20000"/>
              </a:spcBef>
              <a:buSzPct val="80000"/>
              <a:buFont typeface="Arial" pitchFamily="34" charset="0"/>
              <a:buChar char="•"/>
            </a:pPr>
            <a:r>
              <a:rPr lang="en-US" smtClean="0"/>
              <a:t>Second level</a:t>
            </a:r>
          </a:p>
          <a:p>
            <a:pPr marL="341046" lvl="2" indent="-341046" algn="l" defTabSz="913641" rtl="0" eaLnBrk="1" latinLnBrk="0" hangingPunct="1">
              <a:lnSpc>
                <a:spcPct val="90000"/>
              </a:lnSpc>
              <a:spcBef>
                <a:spcPct val="20000"/>
              </a:spcBef>
              <a:buSzPct val="80000"/>
              <a:buFont typeface="Arial" pitchFamily="34" charset="0"/>
              <a:buChar char="•"/>
            </a:pPr>
            <a:r>
              <a:rPr lang="en-US" smtClean="0"/>
              <a:t>Third level</a:t>
            </a:r>
          </a:p>
          <a:p>
            <a:pPr marL="341046" lvl="3" indent="-341046" algn="l" defTabSz="913641" rtl="0" eaLnBrk="1" latinLnBrk="0" hangingPunct="1">
              <a:lnSpc>
                <a:spcPct val="90000"/>
              </a:lnSpc>
              <a:spcBef>
                <a:spcPct val="20000"/>
              </a:spcBef>
              <a:buSzPct val="80000"/>
              <a:buFont typeface="Arial" pitchFamily="34" charset="0"/>
              <a:buChar char="•"/>
            </a:pPr>
            <a:r>
              <a:rPr lang="en-US" smtClean="0"/>
              <a:t>Fourth level</a:t>
            </a:r>
          </a:p>
          <a:p>
            <a:pPr marL="341046" lvl="4" indent="-341046" algn="l" defTabSz="91364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25"/>
            <a:ext cx="5486400" cy="443199"/>
          </a:xfrm>
        </p:spPr>
        <p:txBody>
          <a:bodyPr anchor="b"/>
          <a:lstStyle>
            <a:lvl1pPr marL="0" indent="0">
              <a:lnSpc>
                <a:spcPct val="90000"/>
              </a:lnSpc>
              <a:spcBef>
                <a:spcPts val="0"/>
              </a:spcBef>
              <a:buNone/>
              <a:defRPr sz="3200" b="0">
                <a:latin typeface="Segoe UI Light" pitchFamily="34" charset="0"/>
              </a:defRPr>
            </a:lvl1pPr>
            <a:lvl2pPr marL="456805" indent="0">
              <a:buNone/>
              <a:defRPr sz="2000" b="1"/>
            </a:lvl2pPr>
            <a:lvl3pPr marL="913641" indent="0">
              <a:buNone/>
              <a:defRPr sz="1900" b="1"/>
            </a:lvl3pPr>
            <a:lvl4pPr marL="1370456" indent="0">
              <a:buNone/>
              <a:defRPr sz="1600" b="1"/>
            </a:lvl4pPr>
            <a:lvl5pPr marL="1827283" indent="0">
              <a:buNone/>
              <a:defRPr sz="1600" b="1"/>
            </a:lvl5pPr>
            <a:lvl6pPr marL="2284088" indent="0">
              <a:buNone/>
              <a:defRPr sz="1600" b="1"/>
            </a:lvl6pPr>
            <a:lvl7pPr marL="2740918" indent="0">
              <a:buNone/>
              <a:defRPr sz="1600" b="1"/>
            </a:lvl7pPr>
            <a:lvl8pPr marL="3197739" indent="0">
              <a:buNone/>
              <a:defRPr sz="1600" b="1"/>
            </a:lvl8pPr>
            <a:lvl9pPr marL="365456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919" indent="-402919">
              <a:buSzPct val="80000"/>
              <a:buFont typeface="Arial" pitchFamily="34" charset="0"/>
              <a:buChar char="•"/>
              <a:defRPr sz="2800"/>
            </a:lvl1pPr>
            <a:lvl2pPr marL="743932" indent="-322009">
              <a:buSzPct val="80000"/>
              <a:buFont typeface="Arial" pitchFamily="34" charset="0"/>
              <a:buChar char="•"/>
              <a:defRPr sz="2800"/>
            </a:lvl2pPr>
            <a:lvl3pPr marL="1026302" indent="-282348" defTabSz="1029462">
              <a:buSzPct val="80000"/>
              <a:buFont typeface="Arial" pitchFamily="34" charset="0"/>
              <a:buChar char="•"/>
              <a:defRPr sz="2400"/>
            </a:lvl3pPr>
            <a:lvl4pPr marL="1316574" indent="-287110">
              <a:buSzPct val="80000"/>
              <a:buFont typeface="Arial" pitchFamily="34" charset="0"/>
              <a:buChar char="•"/>
              <a:defRPr sz="2000"/>
            </a:lvl4pPr>
            <a:lvl5pPr marL="1540246" indent="-223661">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25"/>
            <a:ext cx="5486400" cy="443199"/>
          </a:xfrm>
        </p:spPr>
        <p:txBody>
          <a:bodyPr anchor="b"/>
          <a:lstStyle>
            <a:lvl1pPr marL="0" indent="0">
              <a:lnSpc>
                <a:spcPct val="90000"/>
              </a:lnSpc>
              <a:spcBef>
                <a:spcPts val="0"/>
              </a:spcBef>
              <a:buNone/>
              <a:defRPr sz="3200" b="0">
                <a:latin typeface="Segoe UI Light" pitchFamily="34" charset="0"/>
              </a:defRPr>
            </a:lvl1pPr>
            <a:lvl2pPr marL="456805" indent="0">
              <a:buNone/>
              <a:defRPr sz="2000" b="1"/>
            </a:lvl2pPr>
            <a:lvl3pPr marL="913641" indent="0">
              <a:buNone/>
              <a:defRPr sz="1900" b="1"/>
            </a:lvl3pPr>
            <a:lvl4pPr marL="1370456" indent="0">
              <a:buNone/>
              <a:defRPr sz="1600" b="1"/>
            </a:lvl4pPr>
            <a:lvl5pPr marL="1827283" indent="0">
              <a:buNone/>
              <a:defRPr sz="1600" b="1"/>
            </a:lvl5pPr>
            <a:lvl6pPr marL="2284088" indent="0">
              <a:buNone/>
              <a:defRPr sz="1600" b="1"/>
            </a:lvl6pPr>
            <a:lvl7pPr marL="2740918" indent="0">
              <a:buNone/>
              <a:defRPr sz="1600" b="1"/>
            </a:lvl7pPr>
            <a:lvl8pPr marL="3197739" indent="0">
              <a:buNone/>
              <a:defRPr sz="1600" b="1"/>
            </a:lvl8pPr>
            <a:lvl9pPr marL="365456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092" indent="-296092">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821" indent="-4568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568" indent="-342633">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099" indent="-342633">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576" indent="-342633">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099" indent="-342633">
              <a:defRPr sz="1600"/>
            </a:lvl6pPr>
            <a:lvl7pPr marL="1602109" indent="-285522">
              <a:defRPr sz="1600"/>
            </a:lvl7pPr>
            <a:lvl8pPr>
              <a:defRPr sz="1600"/>
            </a:lvl8pPr>
            <a:lvl9pPr>
              <a:defRPr sz="1600"/>
            </a:lvl9pPr>
          </a:lstStyle>
          <a:p>
            <a:pPr marL="402919" lvl="0" indent="-402919" algn="l" defTabSz="913641" rtl="0" eaLnBrk="1" latinLnBrk="0" hangingPunct="1">
              <a:lnSpc>
                <a:spcPct val="90000"/>
              </a:lnSpc>
              <a:spcBef>
                <a:spcPct val="20000"/>
              </a:spcBef>
              <a:buSzPct val="80000"/>
            </a:pPr>
            <a:r>
              <a:rPr lang="en-US" smtClean="0"/>
              <a:t>Click to edit Master text styles</a:t>
            </a:r>
          </a:p>
          <a:p>
            <a:pPr marL="402919" lvl="1" indent="-402919" algn="l" defTabSz="913641" rtl="0" eaLnBrk="1" latinLnBrk="0" hangingPunct="1">
              <a:lnSpc>
                <a:spcPct val="90000"/>
              </a:lnSpc>
              <a:spcBef>
                <a:spcPct val="20000"/>
              </a:spcBef>
              <a:buSzPct val="80000"/>
            </a:pPr>
            <a:r>
              <a:rPr lang="en-US" smtClean="0"/>
              <a:t>Second level</a:t>
            </a:r>
          </a:p>
          <a:p>
            <a:pPr marL="402919" lvl="2" indent="-402919" algn="l" defTabSz="913641" rtl="0" eaLnBrk="1" latinLnBrk="0" hangingPunct="1">
              <a:lnSpc>
                <a:spcPct val="90000"/>
              </a:lnSpc>
              <a:spcBef>
                <a:spcPct val="20000"/>
              </a:spcBef>
              <a:buSzPct val="80000"/>
            </a:pPr>
            <a:r>
              <a:rPr lang="en-US" smtClean="0"/>
              <a:t>Third level</a:t>
            </a:r>
          </a:p>
          <a:p>
            <a:pPr marL="402919" lvl="3" indent="-402919" algn="l" defTabSz="913641" rtl="0" eaLnBrk="1" latinLnBrk="0" hangingPunct="1">
              <a:lnSpc>
                <a:spcPct val="90000"/>
              </a:lnSpc>
              <a:spcBef>
                <a:spcPct val="20000"/>
              </a:spcBef>
              <a:buSzPct val="80000"/>
            </a:pPr>
            <a:r>
              <a:rPr lang="en-US" smtClean="0"/>
              <a:t>Fourth level</a:t>
            </a:r>
          </a:p>
          <a:p>
            <a:pPr marL="402919" lvl="4" indent="-402919" algn="l" defTabSz="91364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28" tIns="45665" rIns="91328" bIns="45665" numCol="1" spcCol="0" rtlCol="0" anchor="ctr" anchorCtr="0" compatLnSpc="1">
            <a:prstTxWarp prst="textNoShape">
              <a:avLst/>
            </a:prstTxWarp>
          </a:bodyPr>
          <a:lstStyle/>
          <a:p>
            <a:pPr algn="ctr" defTabSz="913066"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641"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28" tIns="182728" anchor="ctr" anchorCtr="0"/>
          <a:lstStyle>
            <a:lvl1pPr marL="574219" indent="-57104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797" indent="-342633">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641" rtl="0" eaLnBrk="1" latinLnBrk="0" hangingPunct="1">
              <a:lnSpc>
                <a:spcPct val="90000"/>
              </a:lnSpc>
              <a:spcBef>
                <a:spcPts val="0"/>
              </a:spcBef>
              <a:spcAft>
                <a:spcPts val="900"/>
              </a:spcAft>
              <a:buSzPct val="80000"/>
            </a:pPr>
            <a:r>
              <a:rPr lang="en-US" smtClean="0"/>
              <a:t>Click to edit Master text styles</a:t>
            </a:r>
          </a:p>
          <a:p>
            <a:pPr marL="3175" lvl="1" indent="0" algn="l" defTabSz="913641"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31" tIns="41115" rIns="82231" bIns="41115" numCol="1" anchor="t" anchorCtr="0" compatLnSpc="1">
            <a:prstTxWarp prst="textNoShape">
              <a:avLst/>
            </a:prstTxWarp>
          </a:bodyPr>
          <a:lstStyle/>
          <a:p>
            <a:pPr lvl="0" defTabSz="1218024"/>
            <a:endParaRPr lang="en-US" sz="160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8"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4" tIns="45683" rIns="91364" bIns="45683" numCol="1" anchor="t" anchorCtr="0" compatLnSpc="1">
            <a:prstTxWarp prst="textNoShape">
              <a:avLst/>
            </a:prstTxWarp>
          </a:bodyPr>
          <a:lstStyle/>
          <a:p>
            <a:endParaRPr lang="en-US"/>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55"/>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79052" y="1586586"/>
            <a:ext cx="5549740"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Video</a:t>
            </a:r>
          </a:p>
        </p:txBody>
      </p:sp>
      <p:sp useBgFill="1">
        <p:nvSpPr>
          <p:cNvPr id="9"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79053" y="5181600"/>
            <a:ext cx="6610546"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79052" y="3187136"/>
            <a:ext cx="6610546"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4010026" y="6010275"/>
            <a:ext cx="817879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Green Tile"/>
          <p:cNvGrpSpPr/>
          <p:nvPr userDrawn="1"/>
        </p:nvGrpSpPr>
        <p:grpSpPr>
          <a:xfrm>
            <a:off x="1015856" y="3187136"/>
            <a:ext cx="2827252" cy="2827252"/>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88345443"/>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31" tIns="41115" rIns="82231" bIns="41115"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83"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73"/>
            <a:ext cx="2506560"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49" tIns="45675" rIns="91349" bIns="45675" numCol="1" anchor="t" anchorCtr="0" compatLnSpc="1">
            <a:prstTxWarp prst="textNoShape">
              <a:avLst/>
            </a:prstTxWarp>
            <a:spAutoFit/>
          </a:bodyPr>
          <a:lstStyle/>
          <a:p>
            <a:pPr algn="ctr" defTabSz="913377"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377"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64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25"/>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64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75"/>
            <a:ext cx="1595652"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95" indent="-459995">
              <a:buClr>
                <a:srgbClr val="FFFFFF"/>
              </a:buClr>
              <a:buSzPct val="70000"/>
              <a:buFontTx/>
              <a:buBlip>
                <a:blip r:embed="rId2"/>
              </a:buBlip>
              <a:defRPr>
                <a:gradFill>
                  <a:gsLst>
                    <a:gs pos="0">
                      <a:srgbClr val="FFFFFF"/>
                    </a:gs>
                    <a:gs pos="86000">
                      <a:srgbClr val="FFFFFF"/>
                    </a:gs>
                  </a:gsLst>
                  <a:lin ang="5400000" scaled="0"/>
                </a:gradFill>
              </a:defRPr>
            </a:lvl1pPr>
            <a:lvl2pPr marL="854981" indent="-394984">
              <a:buClr>
                <a:srgbClr val="FFFFFF"/>
              </a:buClr>
              <a:buSzPct val="70000"/>
              <a:buFontTx/>
              <a:buBlip>
                <a:blip r:embed="rId2"/>
              </a:buBlip>
              <a:defRPr>
                <a:gradFill>
                  <a:gsLst>
                    <a:gs pos="0">
                      <a:srgbClr val="FFFFFF"/>
                    </a:gs>
                    <a:gs pos="86000">
                      <a:srgbClr val="FFFFFF"/>
                    </a:gs>
                  </a:gsLst>
                  <a:lin ang="5400000" scaled="0"/>
                </a:gradFill>
              </a:defRPr>
            </a:lvl2pPr>
            <a:lvl3pPr marL="1257900" indent="-402919">
              <a:buClr>
                <a:srgbClr val="FFFFFF"/>
              </a:buClr>
              <a:buSzPct val="70000"/>
              <a:buFontTx/>
              <a:buBlip>
                <a:blip r:embed="rId2"/>
              </a:buBlip>
              <a:defRPr>
                <a:gradFill>
                  <a:gsLst>
                    <a:gs pos="0">
                      <a:srgbClr val="FFFFFF"/>
                    </a:gs>
                    <a:gs pos="86000">
                      <a:srgbClr val="FFFFFF"/>
                    </a:gs>
                  </a:gsLst>
                  <a:lin ang="5400000" scaled="0"/>
                </a:gradFill>
              </a:defRPr>
            </a:lvl3pPr>
            <a:lvl4pPr marL="1603687" indent="-345797">
              <a:buClr>
                <a:srgbClr val="FFFFFF"/>
              </a:buClr>
              <a:buSzPct val="70000"/>
              <a:buFontTx/>
              <a:buBlip>
                <a:blip r:embed="rId2"/>
              </a:buBlip>
              <a:defRPr>
                <a:gradFill>
                  <a:gsLst>
                    <a:gs pos="0">
                      <a:srgbClr val="FFFFFF"/>
                    </a:gs>
                    <a:gs pos="86000">
                      <a:srgbClr val="FFFFFF"/>
                    </a:gs>
                  </a:gsLst>
                  <a:lin ang="5400000" scaled="0"/>
                </a:gradFill>
              </a:defRPr>
            </a:lvl4pPr>
            <a:lvl5pPr marL="1939990" indent="-33628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95" indent="-459995">
              <a:buClr>
                <a:srgbClr val="FFFFFF"/>
              </a:buClr>
              <a:buSzPct val="70000"/>
              <a:buFontTx/>
              <a:buBlip>
                <a:blip r:embed="rId2"/>
              </a:buBlip>
              <a:defRPr>
                <a:gradFill>
                  <a:gsLst>
                    <a:gs pos="0">
                      <a:srgbClr val="FFFFFF"/>
                    </a:gs>
                    <a:gs pos="86000">
                      <a:srgbClr val="FFFFFF"/>
                    </a:gs>
                  </a:gsLst>
                  <a:lin ang="5400000" scaled="0"/>
                </a:gradFill>
              </a:defRPr>
            </a:lvl1pPr>
            <a:lvl2pPr marL="854981" indent="-394984">
              <a:buClr>
                <a:srgbClr val="FFFFFF"/>
              </a:buClr>
              <a:buSzPct val="70000"/>
              <a:buFontTx/>
              <a:buBlip>
                <a:blip r:embed="rId2"/>
              </a:buBlip>
              <a:defRPr>
                <a:gradFill>
                  <a:gsLst>
                    <a:gs pos="0">
                      <a:srgbClr val="FFFFFF"/>
                    </a:gs>
                    <a:gs pos="86000">
                      <a:srgbClr val="FFFFFF"/>
                    </a:gs>
                  </a:gsLst>
                  <a:lin ang="5400000" scaled="0"/>
                </a:gradFill>
              </a:defRPr>
            </a:lvl2pPr>
            <a:lvl3pPr marL="1257900" indent="-402919">
              <a:buClr>
                <a:srgbClr val="FFFFFF"/>
              </a:buClr>
              <a:buSzPct val="70000"/>
              <a:buFontTx/>
              <a:buBlip>
                <a:blip r:embed="rId2"/>
              </a:buBlip>
              <a:defRPr>
                <a:gradFill>
                  <a:gsLst>
                    <a:gs pos="0">
                      <a:srgbClr val="FFFFFF"/>
                    </a:gs>
                    <a:gs pos="86000">
                      <a:srgbClr val="FFFFFF"/>
                    </a:gs>
                  </a:gsLst>
                  <a:lin ang="5400000" scaled="0"/>
                </a:gradFill>
              </a:defRPr>
            </a:lvl3pPr>
            <a:lvl4pPr marL="1603687" indent="-345797">
              <a:buClr>
                <a:srgbClr val="FFFFFF"/>
              </a:buClr>
              <a:buSzPct val="70000"/>
              <a:buFontTx/>
              <a:buBlip>
                <a:blip r:embed="rId2"/>
              </a:buBlip>
              <a:defRPr>
                <a:gradFill>
                  <a:gsLst>
                    <a:gs pos="0">
                      <a:srgbClr val="FFFFFF"/>
                    </a:gs>
                    <a:gs pos="86000">
                      <a:srgbClr val="FFFFFF"/>
                    </a:gs>
                  </a:gsLst>
                  <a:lin ang="5400000" scaled="0"/>
                </a:gradFill>
              </a:defRPr>
            </a:lvl4pPr>
            <a:lvl5pPr marL="1939990" indent="-33628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68" tIns="76121" rIns="152268" bIns="7612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969989" y="1447800"/>
            <a:ext cx="10698161" cy="996696"/>
          </a:xfrm>
        </p:spPr>
        <p:txBody>
          <a:bodyPr anchor="ctr">
            <a:noAutofit/>
          </a:bodyPr>
          <a:lstStyle>
            <a:lvl1pPr>
              <a:lnSpc>
                <a:spcPct val="90000"/>
              </a:lnSpc>
              <a:defRPr sz="7200"/>
            </a:lvl1pPr>
          </a:lstStyle>
          <a:p>
            <a:r>
              <a:rPr lang="en-US" dirty="0" smtClean="0"/>
              <a:t>Click to edit title style</a:t>
            </a:r>
            <a:endParaRPr lang="en-US" dirty="0"/>
          </a:p>
        </p:txBody>
      </p:sp>
      <p:sp>
        <p:nvSpPr>
          <p:cNvPr id="3" name="Subtitle 2"/>
          <p:cNvSpPr>
            <a:spLocks noGrp="1"/>
          </p:cNvSpPr>
          <p:nvPr>
            <p:ph type="subTitle" idx="1" hasCustomPrompt="1"/>
          </p:nvPr>
        </p:nvSpPr>
        <p:spPr bwMode="auto">
          <a:xfrm>
            <a:off x="969963" y="2525507"/>
            <a:ext cx="10242551" cy="463255"/>
          </a:xfrm>
        </p:spPr>
        <p:txBody>
          <a:bodyPr>
            <a:noAutofit/>
          </a:bodyPr>
          <a:lstStyle>
            <a:lvl1pPr marL="0" indent="0" algn="l">
              <a:lnSpc>
                <a:spcPct val="90000"/>
              </a:lnSpc>
              <a:spcBef>
                <a:spcPts val="0"/>
              </a:spcBef>
              <a:buNone/>
              <a:defRPr sz="2400">
                <a:gradFill>
                  <a:gsLst>
                    <a:gs pos="0">
                      <a:schemeClr val="tx2"/>
                    </a:gs>
                    <a:gs pos="86000">
                      <a:schemeClr val="tx2"/>
                    </a:gs>
                  </a:gsLst>
                  <a:lin ang="5400000" scaled="0"/>
                </a:gradFill>
                <a:latin typeface="+mn-lt"/>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dirty="0" smtClean="0"/>
              <a:t>CLICK TO EDIT SUBTITLE STYLE</a:t>
            </a:r>
            <a:endParaRPr lang="en-US" dirty="0"/>
          </a:p>
        </p:txBody>
      </p:sp>
    </p:spTree>
    <p:extLst>
      <p:ext uri="{BB962C8B-B14F-4D97-AF65-F5344CB8AC3E}">
        <p14:creationId xmlns:p14="http://schemas.microsoft.com/office/powerpoint/2010/main" val="196401246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385415" y="3262999"/>
            <a:ext cx="8282710" cy="996696"/>
          </a:xfrm>
        </p:spPr>
        <p:txBody>
          <a:bodyPr anchor="ctr" anchorCtr="0">
            <a:noAutofit/>
          </a:bodyPr>
          <a:lstStyle>
            <a:lvl1pPr>
              <a:lnSpc>
                <a:spcPct val="90000"/>
              </a:lnSpc>
              <a:defRPr sz="7200"/>
            </a:lvl1pPr>
          </a:lstStyle>
          <a:p>
            <a:r>
              <a:rPr lang="en-US" dirty="0" smtClean="0"/>
              <a:t>Click to edit title style</a:t>
            </a:r>
            <a:endParaRPr lang="en-US" dirty="0"/>
          </a:p>
        </p:txBody>
      </p:sp>
      <p:sp>
        <p:nvSpPr>
          <p:cNvPr id="3" name="Subtitle 2"/>
          <p:cNvSpPr>
            <a:spLocks noGrp="1"/>
          </p:cNvSpPr>
          <p:nvPr>
            <p:ph type="subTitle" idx="1" hasCustomPrompt="1"/>
          </p:nvPr>
        </p:nvSpPr>
        <p:spPr>
          <a:xfrm>
            <a:off x="3373566" y="4343425"/>
            <a:ext cx="8294585" cy="461665"/>
          </a:xfrm>
        </p:spPr>
        <p:txBody>
          <a:bodyPr>
            <a:noAutofit/>
          </a:bodyPr>
          <a:lstStyle>
            <a:lvl1pPr marL="0" indent="0" algn="l">
              <a:lnSpc>
                <a:spcPct val="90000"/>
              </a:lnSpc>
              <a:spcBef>
                <a:spcPts val="0"/>
              </a:spcBef>
              <a:buNone/>
              <a:defRPr sz="2400">
                <a:gradFill>
                  <a:gsLst>
                    <a:gs pos="0">
                      <a:schemeClr val="tx2"/>
                    </a:gs>
                    <a:gs pos="86000">
                      <a:schemeClr val="tx2"/>
                    </a:gs>
                  </a:gsLst>
                  <a:lin ang="5400000" scaled="0"/>
                </a:gradFill>
                <a:latin typeface="+mn-lt"/>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dirty="0" smtClean="0"/>
              <a:t>CLICK TO EDIT SUBTITLE STYLE</a:t>
            </a:r>
            <a:endParaRPr lang="en-US" dirty="0"/>
          </a:p>
        </p:txBody>
      </p:sp>
      <p:sp>
        <p:nvSpPr>
          <p:cNvPr id="7" name="Text Placeholder 6"/>
          <p:cNvSpPr>
            <a:spLocks noGrp="1"/>
          </p:cNvSpPr>
          <p:nvPr>
            <p:ph type="body" sz="quarter" idx="10" hasCustomPrompt="1"/>
          </p:nvPr>
        </p:nvSpPr>
        <p:spPr>
          <a:xfrm>
            <a:off x="520699" y="5569552"/>
            <a:ext cx="10242551" cy="1059873"/>
          </a:xfrm>
        </p:spPr>
        <p:txBody>
          <a:bodyPr anchor="ctr" anchorCtr="0">
            <a:noAutofit/>
            <a:scene3d>
              <a:camera prst="orthographicFront"/>
              <a:lightRig rig="flat" dir="t"/>
            </a:scene3d>
            <a:sp3d>
              <a:contourClr>
                <a:schemeClr val="tx2"/>
              </a:contourClr>
            </a:sp3d>
          </a:bodyPr>
          <a:lstStyle>
            <a:lvl1pPr marL="0" indent="0" algn="l">
              <a:buFont typeface="Arial" pitchFamily="34" charset="0"/>
              <a:buNone/>
              <a:defRPr kumimoji="0" lang="en-US" sz="8000" b="0" i="0" u="none" strike="noStrike" kern="1200" cap="none" spc="-151" normalizeH="0" baseline="0" noProof="0" dirty="0" smtClean="0">
                <a:ln w="11430"/>
                <a:gradFill>
                  <a:gsLst>
                    <a:gs pos="0">
                      <a:schemeClr val="tx2"/>
                    </a:gs>
                    <a:gs pos="88000">
                      <a:schemeClr val="tx2"/>
                    </a:gs>
                  </a:gsLst>
                  <a:lin ang="5400000"/>
                </a:gradFill>
                <a:effectLst/>
                <a:uLnTx/>
                <a:uFillTx/>
                <a:latin typeface="+mj-lt"/>
                <a:ea typeface="+mn-ea"/>
                <a:cs typeface="+mn-cs"/>
              </a:defRPr>
            </a:lvl1pPr>
          </a:lstStyle>
          <a:p>
            <a:pPr lvl="0"/>
            <a:r>
              <a:rPr lang="en-US" dirty="0" smtClean="0"/>
              <a:t>Click to edit…</a:t>
            </a:r>
          </a:p>
        </p:txBody>
      </p:sp>
    </p:spTree>
    <p:extLst>
      <p:ext uri="{BB962C8B-B14F-4D97-AF65-F5344CB8AC3E}">
        <p14:creationId xmlns:p14="http://schemas.microsoft.com/office/powerpoint/2010/main" val="294215994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79052" y="1586586"/>
            <a:ext cx="5549740"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Partner</a:t>
            </a:r>
          </a:p>
        </p:txBody>
      </p:sp>
      <p:sp useBgFill="1">
        <p:nvSpPr>
          <p:cNvPr id="9"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79053" y="5181600"/>
            <a:ext cx="6610546"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79052" y="3187136"/>
            <a:ext cx="6610546"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4010026" y="6010275"/>
            <a:ext cx="817879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7" name="Blue Tile"/>
          <p:cNvGrpSpPr/>
          <p:nvPr userDrawn="1"/>
        </p:nvGrpSpPr>
        <p:grpSpPr>
          <a:xfrm>
            <a:off x="1015857" y="3189726"/>
            <a:ext cx="2827252" cy="2827252"/>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424182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Content without 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892552"/>
          </a:xfrm>
        </p:spPr>
        <p:txBody>
          <a:bodyPr/>
          <a:lstStyle>
            <a:lvl1pPr marL="0" indent="0">
              <a:buNone/>
              <a:defRPr/>
            </a:lvl1pPr>
            <a:lvl2pPr marL="0" indent="0">
              <a:buNone/>
              <a:defRPr sz="200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0345811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Content with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26"/>
            <a:ext cx="11149012" cy="1908215"/>
          </a:xfrm>
        </p:spPr>
        <p:txBody>
          <a:bodyPr/>
          <a:lstStyle>
            <a:lvl1pPr marL="463172" indent="-463172">
              <a:lnSpc>
                <a:spcPct val="90000"/>
              </a:lnSpc>
              <a:defRPr sz="4000"/>
            </a:lvl1pPr>
            <a:lvl2pPr marL="747109" indent="-283936">
              <a:lnSpc>
                <a:spcPct val="90000"/>
              </a:lnSpc>
              <a:defRPr sz="2000"/>
            </a:lvl2pPr>
            <a:lvl3pPr marL="1032643" indent="-285522">
              <a:lnSpc>
                <a:spcPct val="90000"/>
              </a:lnSpc>
              <a:defRPr sz="2000"/>
            </a:lvl3pPr>
            <a:lvl4pPr marL="1257900" indent="-225247">
              <a:lnSpc>
                <a:spcPct val="90000"/>
              </a:lnSpc>
              <a:defRPr sz="1900"/>
            </a:lvl4pPr>
            <a:lvl5pPr marL="1483136" indent="-225247">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936978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25"/>
            <a:ext cx="5486400" cy="1797415"/>
          </a:xfrm>
        </p:spPr>
        <p:txBody>
          <a:bodyPr/>
          <a:lstStyle>
            <a:lvl1pPr marL="339709" indent="-339709">
              <a:lnSpc>
                <a:spcPct val="90000"/>
              </a:lnSpc>
              <a:defRPr sz="3200"/>
            </a:lvl1pPr>
            <a:lvl2pPr marL="628155" indent="-279172">
              <a:lnSpc>
                <a:spcPct val="90000"/>
              </a:lnSpc>
              <a:defRPr sz="2000"/>
            </a:lvl2pPr>
            <a:lvl3pPr marL="913677" indent="-285522">
              <a:lnSpc>
                <a:spcPct val="90000"/>
              </a:lnSpc>
              <a:defRPr sz="2000"/>
            </a:lvl3pPr>
            <a:lvl4pPr marL="1138914" indent="-225247">
              <a:lnSpc>
                <a:spcPct val="90000"/>
              </a:lnSpc>
              <a:defRPr sz="1900"/>
            </a:lvl4pPr>
            <a:lvl5pPr marL="1376860" indent="-237936">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25"/>
            <a:ext cx="5486400" cy="1797415"/>
          </a:xfrm>
        </p:spPr>
        <p:txBody>
          <a:bodyPr/>
          <a:lstStyle>
            <a:lvl1pPr marL="347635" indent="-347635">
              <a:lnSpc>
                <a:spcPct val="90000"/>
              </a:lnSpc>
              <a:defRPr sz="3200"/>
            </a:lvl1pPr>
            <a:lvl2pPr marL="628155" indent="-283936">
              <a:lnSpc>
                <a:spcPct val="90000"/>
              </a:lnSpc>
              <a:defRPr sz="2000"/>
            </a:lvl2pPr>
            <a:lvl3pPr marL="913677" indent="-285522">
              <a:lnSpc>
                <a:spcPct val="90000"/>
              </a:lnSpc>
              <a:tabLst>
                <a:tab pos="1080242" algn="l"/>
              </a:tabLst>
              <a:defRPr sz="2000"/>
            </a:lvl3pPr>
            <a:lvl4pPr marL="1138914" indent="-225247">
              <a:lnSpc>
                <a:spcPct val="90000"/>
              </a:lnSpc>
              <a:defRPr sz="1900"/>
            </a:lvl4pPr>
            <a:lvl5pPr marL="1376860" indent="-237936">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6059516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73860301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40986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 Dark Blue">
    <p:bg>
      <p:bgPr>
        <a:solidFill>
          <a:schemeClr val="accent1">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54433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 Green">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286852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42786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1"/>
            <a:ext cx="11149013" cy="186307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72392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1"/>
            <a:ext cx="11149013" cy="186307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68" tIns="76121" rIns="152268" bIns="7612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052690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79052" y="1586586"/>
            <a:ext cx="5549740"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79053" y="5181600"/>
            <a:ext cx="6610546"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79052" y="3187136"/>
            <a:ext cx="6610546"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4010026" y="6010275"/>
            <a:ext cx="817879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Purple Tile"/>
          <p:cNvGrpSpPr/>
          <p:nvPr userDrawn="1"/>
        </p:nvGrpSpPr>
        <p:grpSpPr>
          <a:xfrm>
            <a:off x="1017613" y="3187136"/>
            <a:ext cx="2827252" cy="2827252"/>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5742311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Animated Title Slide- Background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461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2"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3" y="4612361"/>
            <a:ext cx="5454333" cy="1144929"/>
          </a:xfrm>
        </p:spPr>
        <p:txBody>
          <a:bodyPr/>
          <a:lstStyle>
            <a:lvl1pPr marL="0" indent="0">
              <a:buFont typeface="Arial" pitchFamily="34" charset="0"/>
              <a:buNone/>
              <a:defRPr sz="2400">
                <a:solidFill>
                  <a:schemeClr val="bg1">
                    <a:alpha val="98000"/>
                  </a:schemeClr>
                </a:solidFill>
                <a:latin typeface="+mj-lt"/>
              </a:defRPr>
            </a:lvl1pPr>
            <a:lvl2pPr marL="460075" indent="0">
              <a:buFont typeface="Arial" pitchFamily="34" charset="0"/>
              <a:buNone/>
              <a:defRPr/>
            </a:lvl2pPr>
            <a:lvl3pPr marL="855125" indent="0">
              <a:buFont typeface="Arial" pitchFamily="34" charset="0"/>
              <a:buNone/>
              <a:defRPr/>
            </a:lvl3pPr>
            <a:lvl4pPr marL="1258108" indent="0">
              <a:buFont typeface="Arial" pitchFamily="34" charset="0"/>
              <a:buNone/>
              <a:defRPr/>
            </a:lvl4pPr>
            <a:lvl5pPr marL="160395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3967570703"/>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08" indent="-4029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954" indent="-3458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310" indent="-33634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1399102274"/>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79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553" indent="-342689">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689" indent="-342689">
              <a:spcBef>
                <a:spcPts val="0"/>
              </a:spcBef>
              <a:spcAft>
                <a:spcPts val="400"/>
              </a:spcAft>
              <a:buFont typeface="Arial" pitchFamily="34" charset="0"/>
              <a:buChar char="•"/>
              <a:defRPr/>
            </a:lvl5pPr>
            <a:lvl6pPr marL="1032814" indent="-342689">
              <a:buFont typeface="Arial" pitchFamily="34" charset="0"/>
              <a:buChar char="•"/>
              <a:defRPr sz="2400">
                <a:gradFill>
                  <a:gsLst>
                    <a:gs pos="0">
                      <a:srgbClr val="595959"/>
                    </a:gs>
                    <a:gs pos="86000">
                      <a:srgbClr val="595959"/>
                    </a:gs>
                  </a:gsLst>
                  <a:lin ang="5400000" scaled="0"/>
                </a:gradFill>
              </a:defRPr>
            </a:lvl6pPr>
            <a:lvl7pPr marL="1254931" indent="-225285">
              <a:defRPr>
                <a:gradFill>
                  <a:gsLst>
                    <a:gs pos="0">
                      <a:srgbClr val="595959"/>
                    </a:gs>
                    <a:gs pos="86000">
                      <a:srgbClr val="595959"/>
                    </a:gs>
                  </a:gsLst>
                  <a:lin ang="5400000" scaled="0"/>
                </a:gradFill>
              </a:defRPr>
            </a:lvl7pPr>
            <a:lvl8pPr marL="1486558" indent="-231625">
              <a:defRPr>
                <a:gradFill>
                  <a:gsLst>
                    <a:gs pos="0">
                      <a:srgbClr val="595959"/>
                    </a:gs>
                    <a:gs pos="86000">
                      <a:srgbClr val="595959"/>
                    </a:gs>
                  </a:gsLst>
                  <a:lin ang="5400000" scaled="0"/>
                </a:gradFill>
              </a:defRPr>
            </a:lvl8pPr>
          </a:lstStyle>
          <a:p>
            <a:pPr marL="345855" lvl="0" indent="-345855" algn="l" defTabSz="913793" rtl="0" eaLnBrk="1" latinLnBrk="0" hangingPunct="1">
              <a:lnSpc>
                <a:spcPct val="90000"/>
              </a:lnSpc>
              <a:spcBef>
                <a:spcPct val="20000"/>
              </a:spcBef>
              <a:buSzPct val="90000"/>
              <a:buFont typeface="Arial" pitchFamily="34" charset="0"/>
              <a:buChar char="•"/>
            </a:pPr>
            <a:r>
              <a:rPr lang="en-US" smtClean="0"/>
              <a:t>Click to edit Master text styles</a:t>
            </a:r>
          </a:p>
          <a:p>
            <a:pPr marL="345855" lvl="1" indent="-345855" algn="l" defTabSz="913793" rtl="0" eaLnBrk="1" latinLnBrk="0" hangingPunct="1">
              <a:lnSpc>
                <a:spcPct val="90000"/>
              </a:lnSpc>
              <a:spcBef>
                <a:spcPct val="20000"/>
              </a:spcBef>
              <a:buSzPct val="90000"/>
              <a:buFont typeface="Arial" pitchFamily="34" charset="0"/>
              <a:buChar char="•"/>
            </a:pPr>
            <a:r>
              <a:rPr lang="en-US" smtClean="0"/>
              <a:t>Second level</a:t>
            </a:r>
          </a:p>
          <a:p>
            <a:pPr marL="345855" lvl="2" indent="-345855" algn="l" defTabSz="913793" rtl="0" eaLnBrk="1" latinLnBrk="0" hangingPunct="1">
              <a:lnSpc>
                <a:spcPct val="90000"/>
              </a:lnSpc>
              <a:spcBef>
                <a:spcPct val="20000"/>
              </a:spcBef>
              <a:buSzPct val="90000"/>
              <a:buFont typeface="Arial" pitchFamily="34" charset="0"/>
              <a:buChar char="•"/>
            </a:pPr>
            <a:r>
              <a:rPr lang="en-US" smtClean="0"/>
              <a:t>Third level</a:t>
            </a:r>
          </a:p>
          <a:p>
            <a:pPr marL="345855" lvl="3" indent="-345855" algn="l" defTabSz="913793" rtl="0" eaLnBrk="1" latinLnBrk="0" hangingPunct="1">
              <a:lnSpc>
                <a:spcPct val="90000"/>
              </a:lnSpc>
              <a:spcBef>
                <a:spcPct val="20000"/>
              </a:spcBef>
              <a:buSzPct val="90000"/>
              <a:buFont typeface="Arial" pitchFamily="34" charset="0"/>
              <a:buChar char="•"/>
            </a:pPr>
            <a:r>
              <a:rPr lang="en-US" smtClean="0"/>
              <a:t>Fourth level</a:t>
            </a:r>
          </a:p>
          <a:p>
            <a:pPr marL="345855" lvl="4" indent="-345855" algn="l" defTabSz="91379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313293724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02" indent="-341102">
              <a:lnSpc>
                <a:spcPct val="90000"/>
              </a:lnSpc>
              <a:buSzPct val="80000"/>
              <a:buFont typeface="Arial" pitchFamily="34" charset="0"/>
              <a:buChar char="•"/>
              <a:defRPr sz="3200"/>
            </a:lvl1pPr>
            <a:lvl2pPr marL="626672" indent="-285570">
              <a:lnSpc>
                <a:spcPct val="90000"/>
              </a:lnSpc>
              <a:buSzPct val="80000"/>
              <a:buFont typeface="Arial" pitchFamily="34" charset="0"/>
              <a:buChar char="•"/>
              <a:defRPr sz="2800"/>
            </a:lvl2pPr>
            <a:lvl3pPr marL="913829" indent="-287158">
              <a:lnSpc>
                <a:spcPct val="90000"/>
              </a:lnSpc>
              <a:buSzPct val="80000"/>
              <a:buFont typeface="Arial" pitchFamily="34" charset="0"/>
              <a:buChar char="•"/>
              <a:defRPr sz="2400"/>
            </a:lvl3pPr>
            <a:lvl4pPr marL="1711836" indent="-225285">
              <a:lnSpc>
                <a:spcPct val="90000"/>
              </a:lnSpc>
              <a:buSzPct val="80000"/>
              <a:buFont typeface="Arial" pitchFamily="34" charset="0"/>
              <a:buChar char="•"/>
              <a:defRPr sz="2000"/>
            </a:lvl4pPr>
            <a:lvl5pPr marL="1943468" indent="-23162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01" indent="-45690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14" indent="-45690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361" indent="-342689">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248" indent="-342689">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530" indent="-342689">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02" lvl="0" indent="-341102" algn="l" defTabSz="913793" rtl="0" eaLnBrk="1" latinLnBrk="0" hangingPunct="1">
              <a:lnSpc>
                <a:spcPct val="90000"/>
              </a:lnSpc>
              <a:spcBef>
                <a:spcPct val="20000"/>
              </a:spcBef>
              <a:buSzPct val="80000"/>
              <a:buFont typeface="Arial" pitchFamily="34" charset="0"/>
              <a:buChar char="•"/>
            </a:pPr>
            <a:r>
              <a:rPr lang="en-US" smtClean="0"/>
              <a:t>Click to edit Master text styles</a:t>
            </a:r>
          </a:p>
          <a:p>
            <a:pPr marL="341102" lvl="1" indent="-341102" algn="l" defTabSz="913793" rtl="0" eaLnBrk="1" latinLnBrk="0" hangingPunct="1">
              <a:lnSpc>
                <a:spcPct val="90000"/>
              </a:lnSpc>
              <a:spcBef>
                <a:spcPct val="20000"/>
              </a:spcBef>
              <a:buSzPct val="80000"/>
              <a:buFont typeface="Arial" pitchFamily="34" charset="0"/>
              <a:buChar char="•"/>
            </a:pPr>
            <a:r>
              <a:rPr lang="en-US" smtClean="0"/>
              <a:t>Second level</a:t>
            </a:r>
          </a:p>
          <a:p>
            <a:pPr marL="341102" lvl="2" indent="-341102" algn="l" defTabSz="913793" rtl="0" eaLnBrk="1" latinLnBrk="0" hangingPunct="1">
              <a:lnSpc>
                <a:spcPct val="90000"/>
              </a:lnSpc>
              <a:spcBef>
                <a:spcPct val="20000"/>
              </a:spcBef>
              <a:buSzPct val="80000"/>
              <a:buFont typeface="Arial" pitchFamily="34" charset="0"/>
              <a:buChar char="•"/>
            </a:pPr>
            <a:r>
              <a:rPr lang="en-US" smtClean="0"/>
              <a:t>Third level</a:t>
            </a:r>
          </a:p>
          <a:p>
            <a:pPr marL="341102" lvl="3" indent="-341102" algn="l" defTabSz="913793" rtl="0" eaLnBrk="1" latinLnBrk="0" hangingPunct="1">
              <a:lnSpc>
                <a:spcPct val="90000"/>
              </a:lnSpc>
              <a:spcBef>
                <a:spcPct val="20000"/>
              </a:spcBef>
              <a:buSzPct val="80000"/>
              <a:buFont typeface="Arial" pitchFamily="34" charset="0"/>
              <a:buChar char="•"/>
            </a:pPr>
            <a:r>
              <a:rPr lang="en-US" smtClean="0"/>
              <a:t>Fourth level</a:t>
            </a:r>
          </a:p>
          <a:p>
            <a:pPr marL="341102" lvl="4" indent="-341102" algn="l" defTabSz="91379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55417904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19"/>
            <a:ext cx="5486400" cy="443199"/>
          </a:xfrm>
        </p:spPr>
        <p:txBody>
          <a:bodyPr anchor="b"/>
          <a:lstStyle>
            <a:lvl1pPr marL="0" indent="0">
              <a:lnSpc>
                <a:spcPct val="90000"/>
              </a:lnSpc>
              <a:spcBef>
                <a:spcPts val="0"/>
              </a:spcBef>
              <a:buNone/>
              <a:defRPr sz="3200" b="0">
                <a:latin typeface="Segoe UI Light" pitchFamily="34" charset="0"/>
              </a:defRPr>
            </a:lvl1pPr>
            <a:lvl2pPr marL="456885" indent="0">
              <a:buNone/>
              <a:defRPr sz="2000" b="1"/>
            </a:lvl2pPr>
            <a:lvl3pPr marL="913793" indent="0">
              <a:buNone/>
              <a:defRPr sz="1900" b="1"/>
            </a:lvl3pPr>
            <a:lvl4pPr marL="1370685" indent="0">
              <a:buNone/>
              <a:defRPr sz="1600" b="1"/>
            </a:lvl4pPr>
            <a:lvl5pPr marL="1827587" indent="0">
              <a:buNone/>
              <a:defRPr sz="1600" b="1"/>
            </a:lvl5pPr>
            <a:lvl6pPr marL="2284469" indent="0">
              <a:buNone/>
              <a:defRPr sz="1600" b="1"/>
            </a:lvl6pPr>
            <a:lvl7pPr marL="2741374" indent="0">
              <a:buNone/>
              <a:defRPr sz="1600" b="1"/>
            </a:lvl7pPr>
            <a:lvl8pPr marL="3198272" indent="0">
              <a:buNone/>
              <a:defRPr sz="1600" b="1"/>
            </a:lvl8pPr>
            <a:lvl9pPr marL="365517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983" indent="-402983">
              <a:buSzPct val="80000"/>
              <a:buFont typeface="Arial" pitchFamily="34" charset="0"/>
              <a:buChar char="•"/>
              <a:defRPr sz="2800"/>
            </a:lvl1pPr>
            <a:lvl2pPr marL="744060" indent="-322062">
              <a:buSzPct val="80000"/>
              <a:buFont typeface="Arial" pitchFamily="34" charset="0"/>
              <a:buChar char="•"/>
              <a:defRPr sz="2800"/>
            </a:lvl2pPr>
            <a:lvl3pPr marL="1026472" indent="-282396" defTabSz="1029638">
              <a:buSzPct val="80000"/>
              <a:buFont typeface="Arial" pitchFamily="34" charset="0"/>
              <a:buChar char="•"/>
              <a:defRPr sz="2400"/>
            </a:lvl3pPr>
            <a:lvl4pPr marL="1316792" indent="-287158">
              <a:buSzPct val="80000"/>
              <a:buFont typeface="Arial" pitchFamily="34" charset="0"/>
              <a:buChar char="•"/>
              <a:defRPr sz="2000"/>
            </a:lvl4pPr>
            <a:lvl5pPr marL="1540502" indent="-22369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19"/>
            <a:ext cx="5486400" cy="443199"/>
          </a:xfrm>
        </p:spPr>
        <p:txBody>
          <a:bodyPr anchor="b"/>
          <a:lstStyle>
            <a:lvl1pPr marL="0" indent="0">
              <a:lnSpc>
                <a:spcPct val="90000"/>
              </a:lnSpc>
              <a:spcBef>
                <a:spcPts val="0"/>
              </a:spcBef>
              <a:buNone/>
              <a:defRPr sz="3200" b="0">
                <a:latin typeface="Segoe UI Light" pitchFamily="34" charset="0"/>
              </a:defRPr>
            </a:lvl1pPr>
            <a:lvl2pPr marL="456885" indent="0">
              <a:buNone/>
              <a:defRPr sz="2000" b="1"/>
            </a:lvl2pPr>
            <a:lvl3pPr marL="913793" indent="0">
              <a:buNone/>
              <a:defRPr sz="1900" b="1"/>
            </a:lvl3pPr>
            <a:lvl4pPr marL="1370685" indent="0">
              <a:buNone/>
              <a:defRPr sz="1600" b="1"/>
            </a:lvl4pPr>
            <a:lvl5pPr marL="1827587" indent="0">
              <a:buNone/>
              <a:defRPr sz="1600" b="1"/>
            </a:lvl5pPr>
            <a:lvl6pPr marL="2284469" indent="0">
              <a:buNone/>
              <a:defRPr sz="1600" b="1"/>
            </a:lvl6pPr>
            <a:lvl7pPr marL="2741374" indent="0">
              <a:buNone/>
              <a:defRPr sz="1600" b="1"/>
            </a:lvl7pPr>
            <a:lvl8pPr marL="3198272" indent="0">
              <a:buNone/>
              <a:defRPr sz="1600" b="1"/>
            </a:lvl8pPr>
            <a:lvl9pPr marL="365517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40" indent="-29614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01" indent="-45690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695" indent="-342689">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328" indent="-342689">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758" indent="-342689">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328" indent="-342689">
              <a:defRPr sz="1600"/>
            </a:lvl6pPr>
            <a:lvl7pPr marL="1602376" indent="-285570">
              <a:defRPr sz="1600"/>
            </a:lvl7pPr>
            <a:lvl8pPr>
              <a:defRPr sz="1600"/>
            </a:lvl8pPr>
            <a:lvl9pPr>
              <a:defRPr sz="1600"/>
            </a:lvl9pPr>
          </a:lstStyle>
          <a:p>
            <a:pPr marL="402983" lvl="0" indent="-402983" algn="l" defTabSz="913793" rtl="0" eaLnBrk="1" latinLnBrk="0" hangingPunct="1">
              <a:lnSpc>
                <a:spcPct val="90000"/>
              </a:lnSpc>
              <a:spcBef>
                <a:spcPct val="20000"/>
              </a:spcBef>
              <a:buSzPct val="80000"/>
            </a:pPr>
            <a:r>
              <a:rPr lang="en-US" smtClean="0"/>
              <a:t>Click to edit Master text styles</a:t>
            </a:r>
          </a:p>
          <a:p>
            <a:pPr marL="402983" lvl="1" indent="-402983" algn="l" defTabSz="913793" rtl="0" eaLnBrk="1" latinLnBrk="0" hangingPunct="1">
              <a:lnSpc>
                <a:spcPct val="90000"/>
              </a:lnSpc>
              <a:spcBef>
                <a:spcPct val="20000"/>
              </a:spcBef>
              <a:buSzPct val="80000"/>
            </a:pPr>
            <a:r>
              <a:rPr lang="en-US" smtClean="0"/>
              <a:t>Second level</a:t>
            </a:r>
          </a:p>
          <a:p>
            <a:pPr marL="402983" lvl="2" indent="-402983" algn="l" defTabSz="913793" rtl="0" eaLnBrk="1" latinLnBrk="0" hangingPunct="1">
              <a:lnSpc>
                <a:spcPct val="90000"/>
              </a:lnSpc>
              <a:spcBef>
                <a:spcPct val="20000"/>
              </a:spcBef>
              <a:buSzPct val="80000"/>
            </a:pPr>
            <a:r>
              <a:rPr lang="en-US" smtClean="0"/>
              <a:t>Third level</a:t>
            </a:r>
          </a:p>
          <a:p>
            <a:pPr marL="402983" lvl="3" indent="-402983" algn="l" defTabSz="913793" rtl="0" eaLnBrk="1" latinLnBrk="0" hangingPunct="1">
              <a:lnSpc>
                <a:spcPct val="90000"/>
              </a:lnSpc>
              <a:spcBef>
                <a:spcPct val="20000"/>
              </a:spcBef>
              <a:buSzPct val="80000"/>
            </a:pPr>
            <a:r>
              <a:rPr lang="en-US" smtClean="0"/>
              <a:t>Fourth level</a:t>
            </a:r>
          </a:p>
          <a:p>
            <a:pPr marL="402983" lvl="4" indent="-402983" algn="l" defTabSz="91379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358064714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403046599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155933416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44" tIns="45673" rIns="91344" bIns="45673" numCol="1" spcCol="0" rtlCol="0" anchor="ctr" anchorCtr="0" compatLnSpc="1">
            <a:prstTxWarp prst="textNoShape">
              <a:avLst/>
            </a:prstTxWarp>
          </a:bodyPr>
          <a:lstStyle/>
          <a:p>
            <a:pPr algn="ctr" defTabSz="91321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79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60" tIns="182760" anchor="ctr" anchorCtr="0"/>
          <a:lstStyle>
            <a:lvl1pPr marL="574315" indent="-57114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55" indent="-342689">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793" rtl="0" eaLnBrk="1" latinLnBrk="0" hangingPunct="1">
              <a:lnSpc>
                <a:spcPct val="90000"/>
              </a:lnSpc>
              <a:spcBef>
                <a:spcPts val="0"/>
              </a:spcBef>
              <a:spcAft>
                <a:spcPts val="900"/>
              </a:spcAft>
              <a:buSzPct val="80000"/>
            </a:pPr>
            <a:r>
              <a:rPr lang="en-US" smtClean="0"/>
              <a:t>Click to edit Master text styles</a:t>
            </a:r>
          </a:p>
          <a:p>
            <a:pPr marL="3175" lvl="1" indent="0" algn="l" defTabSz="91379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47" tIns="41123" rIns="82247" bIns="41123" numCol="1" anchor="t" anchorCtr="0" compatLnSpc="1">
            <a:prstTxWarp prst="textNoShape">
              <a:avLst/>
            </a:prstTxWarp>
          </a:bodyPr>
          <a:lstStyle/>
          <a:p>
            <a:pPr defTabSz="1218227"/>
            <a:endParaRPr lang="en-US" sz="1600">
              <a:solidFill>
                <a:srgbClr val="292929"/>
              </a:solidFill>
            </a:endParaRPr>
          </a:p>
        </p:txBody>
      </p:sp>
    </p:spTree>
    <p:extLst>
      <p:ext uri="{BB962C8B-B14F-4D97-AF65-F5344CB8AC3E}">
        <p14:creationId xmlns:p14="http://schemas.microsoft.com/office/powerpoint/2010/main" val="18145385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93"/>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93"/>
              <a:endParaRPr lang="en-US" sz="1900">
                <a:solidFill>
                  <a:srgbClr val="292929"/>
                </a:solidFill>
              </a:endParaRPr>
            </a:p>
          </p:txBody>
        </p:sp>
      </p:grpSp>
    </p:spTree>
    <p:extLst>
      <p:ext uri="{BB962C8B-B14F-4D97-AF65-F5344CB8AC3E}">
        <p14:creationId xmlns:p14="http://schemas.microsoft.com/office/powerpoint/2010/main" val="379434558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79052" y="1586586"/>
            <a:ext cx="5549740"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79053" y="5181600"/>
            <a:ext cx="6610546"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79052" y="3187136"/>
            <a:ext cx="6610546"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4010026" y="6010275"/>
            <a:ext cx="817879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7" name="Orange Tile"/>
          <p:cNvGrpSpPr/>
          <p:nvPr userDrawn="1"/>
        </p:nvGrpSpPr>
        <p:grpSpPr>
          <a:xfrm>
            <a:off x="1015857" y="3187483"/>
            <a:ext cx="2827252" cy="2827252"/>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6340796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73"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1" rIns="91380" bIns="45691" numCol="1" anchor="t" anchorCtr="0" compatLnSpc="1">
            <a:prstTxWarp prst="textNoShape">
              <a:avLst/>
            </a:prstTxWarp>
          </a:bodyPr>
          <a:lstStyle/>
          <a:p>
            <a:pPr defTabSz="913793"/>
            <a:endParaRPr lang="en-US" sz="1900">
              <a:solidFill>
                <a:srgbClr val="292929"/>
              </a:solidFill>
            </a:endParaRPr>
          </a:p>
        </p:txBody>
      </p:sp>
    </p:spTree>
    <p:extLst>
      <p:ext uri="{BB962C8B-B14F-4D97-AF65-F5344CB8AC3E}">
        <p14:creationId xmlns:p14="http://schemas.microsoft.com/office/powerpoint/2010/main" val="882065027"/>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50"/>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grpSp>
    </p:spTree>
    <p:extLst>
      <p:ext uri="{BB962C8B-B14F-4D97-AF65-F5344CB8AC3E}">
        <p14:creationId xmlns:p14="http://schemas.microsoft.com/office/powerpoint/2010/main" val="3999563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pPr defTabSz="913793"/>
            <a:endParaRPr lang="en-US" sz="1600">
              <a:solidFill>
                <a:srgbClr val="292929"/>
              </a:solidFill>
            </a:endParaRPr>
          </a:p>
        </p:txBody>
      </p:sp>
    </p:spTree>
    <p:extLst>
      <p:ext uri="{BB962C8B-B14F-4D97-AF65-F5344CB8AC3E}">
        <p14:creationId xmlns:p14="http://schemas.microsoft.com/office/powerpoint/2010/main" val="599741669"/>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77"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93"/>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93"/>
              <a:endParaRPr lang="en-US" sz="1900">
                <a:solidFill>
                  <a:srgbClr val="292929"/>
                </a:solidFill>
              </a:endParaRPr>
            </a:p>
          </p:txBody>
        </p:sp>
      </p:grpSp>
    </p:spTree>
    <p:extLst>
      <p:ext uri="{BB962C8B-B14F-4D97-AF65-F5344CB8AC3E}">
        <p14:creationId xmlns:p14="http://schemas.microsoft.com/office/powerpoint/2010/main" val="206989033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8"/>
            <a:ext cx="2506560" cy="291353"/>
          </a:xfrm>
          <a:prstGeom prst="rect">
            <a:avLst/>
          </a:prstGeom>
        </p:spPr>
      </p:pic>
    </p:spTree>
    <p:extLst>
      <p:ext uri="{BB962C8B-B14F-4D97-AF65-F5344CB8AC3E}">
        <p14:creationId xmlns:p14="http://schemas.microsoft.com/office/powerpoint/2010/main" val="191908459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65" tIns="45683" rIns="91365" bIns="45683" numCol="1" anchor="t" anchorCtr="0" compatLnSpc="1">
            <a:prstTxWarp prst="textNoShape">
              <a:avLst/>
            </a:prstTxWarp>
            <a:spAutoFit/>
          </a:bodyPr>
          <a:lstStyle/>
          <a:p>
            <a:pPr algn="ctr" defTabSz="91352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52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398386616"/>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79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19"/>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79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70"/>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142817239"/>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075" indent="-460075">
              <a:buClr>
                <a:srgbClr val="FFFFFF"/>
              </a:buClr>
              <a:buSzPct val="70000"/>
              <a:buFontTx/>
              <a:buBlip>
                <a:blip r:embed="rId2"/>
              </a:buBlip>
              <a:defRPr>
                <a:gradFill>
                  <a:gsLst>
                    <a:gs pos="0">
                      <a:srgbClr val="FFFFFF"/>
                    </a:gs>
                    <a:gs pos="86000">
                      <a:srgbClr val="FFFFFF"/>
                    </a:gs>
                  </a:gsLst>
                  <a:lin ang="5400000" scaled="0"/>
                </a:gradFill>
              </a:defRPr>
            </a:lvl1pPr>
            <a:lvl2pPr marL="855125" indent="-395048">
              <a:buClr>
                <a:srgbClr val="FFFFFF"/>
              </a:buClr>
              <a:buSzPct val="70000"/>
              <a:buFontTx/>
              <a:buBlip>
                <a:blip r:embed="rId2"/>
              </a:buBlip>
              <a:defRPr>
                <a:gradFill>
                  <a:gsLst>
                    <a:gs pos="0">
                      <a:srgbClr val="FFFFFF"/>
                    </a:gs>
                    <a:gs pos="86000">
                      <a:srgbClr val="FFFFFF"/>
                    </a:gs>
                  </a:gsLst>
                  <a:lin ang="5400000" scaled="0"/>
                </a:gradFill>
              </a:defRPr>
            </a:lvl2pPr>
            <a:lvl3pPr marL="1258108" indent="-402983">
              <a:buClr>
                <a:srgbClr val="FFFFFF"/>
              </a:buClr>
              <a:buSzPct val="70000"/>
              <a:buFontTx/>
              <a:buBlip>
                <a:blip r:embed="rId2"/>
              </a:buBlip>
              <a:defRPr>
                <a:gradFill>
                  <a:gsLst>
                    <a:gs pos="0">
                      <a:srgbClr val="FFFFFF"/>
                    </a:gs>
                    <a:gs pos="86000">
                      <a:srgbClr val="FFFFFF"/>
                    </a:gs>
                  </a:gsLst>
                  <a:lin ang="5400000" scaled="0"/>
                </a:gradFill>
              </a:defRPr>
            </a:lvl3pPr>
            <a:lvl4pPr marL="1603954" indent="-345855">
              <a:buClr>
                <a:srgbClr val="FFFFFF"/>
              </a:buClr>
              <a:buSzPct val="70000"/>
              <a:buFontTx/>
              <a:buBlip>
                <a:blip r:embed="rId2"/>
              </a:buBlip>
              <a:defRPr>
                <a:gradFill>
                  <a:gsLst>
                    <a:gs pos="0">
                      <a:srgbClr val="FFFFFF"/>
                    </a:gs>
                    <a:gs pos="86000">
                      <a:srgbClr val="FFFFFF"/>
                    </a:gs>
                  </a:gsLst>
                  <a:lin ang="5400000" scaled="0"/>
                </a:gradFill>
              </a:defRPr>
            </a:lvl4pPr>
            <a:lvl5pPr marL="1940310" indent="-33634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6871458"/>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075" indent="-460075">
              <a:buClr>
                <a:srgbClr val="FFFFFF"/>
              </a:buClr>
              <a:buSzPct val="70000"/>
              <a:buFontTx/>
              <a:buBlip>
                <a:blip r:embed="rId2"/>
              </a:buBlip>
              <a:defRPr>
                <a:gradFill>
                  <a:gsLst>
                    <a:gs pos="0">
                      <a:srgbClr val="FFFFFF"/>
                    </a:gs>
                    <a:gs pos="86000">
                      <a:srgbClr val="FFFFFF"/>
                    </a:gs>
                  </a:gsLst>
                  <a:lin ang="5400000" scaled="0"/>
                </a:gradFill>
              </a:defRPr>
            </a:lvl1pPr>
            <a:lvl2pPr marL="855125" indent="-395048">
              <a:buClr>
                <a:srgbClr val="FFFFFF"/>
              </a:buClr>
              <a:buSzPct val="70000"/>
              <a:buFontTx/>
              <a:buBlip>
                <a:blip r:embed="rId2"/>
              </a:buBlip>
              <a:defRPr>
                <a:gradFill>
                  <a:gsLst>
                    <a:gs pos="0">
                      <a:srgbClr val="FFFFFF"/>
                    </a:gs>
                    <a:gs pos="86000">
                      <a:srgbClr val="FFFFFF"/>
                    </a:gs>
                  </a:gsLst>
                  <a:lin ang="5400000" scaled="0"/>
                </a:gradFill>
              </a:defRPr>
            </a:lvl2pPr>
            <a:lvl3pPr marL="1258108" indent="-402983">
              <a:buClr>
                <a:srgbClr val="FFFFFF"/>
              </a:buClr>
              <a:buSzPct val="70000"/>
              <a:buFontTx/>
              <a:buBlip>
                <a:blip r:embed="rId2"/>
              </a:buBlip>
              <a:defRPr>
                <a:gradFill>
                  <a:gsLst>
                    <a:gs pos="0">
                      <a:srgbClr val="FFFFFF"/>
                    </a:gs>
                    <a:gs pos="86000">
                      <a:srgbClr val="FFFFFF"/>
                    </a:gs>
                  </a:gsLst>
                  <a:lin ang="5400000" scaled="0"/>
                </a:gradFill>
              </a:defRPr>
            </a:lvl3pPr>
            <a:lvl4pPr marL="1603954" indent="-345855">
              <a:buClr>
                <a:srgbClr val="FFFFFF"/>
              </a:buClr>
              <a:buSzPct val="70000"/>
              <a:buFontTx/>
              <a:buBlip>
                <a:blip r:embed="rId2"/>
              </a:buBlip>
              <a:defRPr>
                <a:gradFill>
                  <a:gsLst>
                    <a:gs pos="0">
                      <a:srgbClr val="FFFFFF"/>
                    </a:gs>
                    <a:gs pos="86000">
                      <a:srgbClr val="FFFFFF"/>
                    </a:gs>
                  </a:gsLst>
                  <a:lin ang="5400000" scaled="0"/>
                </a:gradFill>
              </a:defRPr>
            </a:lvl4pPr>
            <a:lvl5pPr marL="1940310" indent="-33634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95" tIns="76137" rIns="152295" bIns="7613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29028863"/>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3" y="1447803"/>
            <a:ext cx="11149013"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Box 6"/>
          <p:cNvSpPr txBox="1"/>
          <p:nvPr userDrawn="1"/>
        </p:nvSpPr>
        <p:spPr>
          <a:xfrm>
            <a:off x="4125895" y="6578272"/>
            <a:ext cx="3937040" cy="169277"/>
          </a:xfrm>
          <a:prstGeom prst="rect">
            <a:avLst/>
          </a:prstGeom>
          <a:noFill/>
        </p:spPr>
        <p:txBody>
          <a:bodyPr wrap="none" lIns="0" tIns="0" rIns="0" bIns="0" rtlCol="0" anchor="ctr">
            <a:spAutoFit/>
          </a:bodyPr>
          <a:lstStyle/>
          <a:p>
            <a:pPr algn="ctr" defTabSz="913793"/>
            <a:r>
              <a:rPr lang="en-US" sz="1100" spc="151"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3942568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4010026" y="3187136"/>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4010025" y="1514475"/>
            <a:ext cx="7162800" cy="1499616"/>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179052" y="1586586"/>
            <a:ext cx="5549740" cy="1378644"/>
          </a:xfrm>
        </p:spPr>
        <p:txBody>
          <a:bodyPr anchor="ctr" anchorCtr="0">
            <a:noAutofit/>
            <a:scene3d>
              <a:camera prst="orthographicFront"/>
              <a:lightRig rig="flat" dir="t"/>
            </a:scene3d>
            <a:sp3d>
              <a:contourClr>
                <a:schemeClr val="tx2"/>
              </a:contourClr>
            </a:sp3d>
          </a:bodyPr>
          <a:lstStyle>
            <a:lvl1pPr marL="0" indent="0" algn="l" defTabSz="914363" rtl="0" eaLnBrk="1" latinLnBrk="0" hangingPunct="1">
              <a:lnSpc>
                <a:spcPct val="90000"/>
              </a:lnSpc>
              <a:spcBef>
                <a:spcPct val="0"/>
              </a:spcBef>
              <a:buFont typeface="Arial" pitchFamily="34" charset="0"/>
              <a:buNone/>
              <a:defRPr lang="en-US" sz="5400" b="1" kern="1200" cap="none" spc="-100"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Title</a:t>
            </a:r>
          </a:p>
        </p:txBody>
      </p:sp>
      <p:sp useBgFill="1">
        <p:nvSpPr>
          <p:cNvPr id="9" name="Left Mask"/>
          <p:cNvSpPr/>
          <p:nvPr userDrawn="1"/>
        </p:nvSpPr>
        <p:spPr bwMode="auto">
          <a:xfrm>
            <a:off x="-1"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4179053" y="5181600"/>
            <a:ext cx="6610546" cy="461665"/>
          </a:xfrm>
        </p:spPr>
        <p:txBody>
          <a:bodyPr>
            <a:noAutofit/>
          </a:bodyPr>
          <a:lstStyle>
            <a:lvl1pPr marL="0" indent="0" algn="l" defTabSz="914363"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9948223" y="1873056"/>
            <a:ext cx="841375" cy="841375"/>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TechEd Tile"/>
          <p:cNvSpPr/>
          <p:nvPr userDrawn="1"/>
        </p:nvSpPr>
        <p:spPr bwMode="auto">
          <a:xfrm>
            <a:off x="1022073"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401318" y="1742493"/>
            <a:ext cx="2067006"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0"/>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11172825" y="1630804"/>
            <a:ext cx="1016000"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79052" y="3187136"/>
            <a:ext cx="6610546" cy="1523494"/>
          </a:xfrm>
        </p:spPr>
        <p:txBody>
          <a:bodyPr anchor="ctr" anchorCtr="0">
            <a:noAutofit/>
          </a:bodyPr>
          <a:lstStyle>
            <a:lvl1pPr algn="l" defTabSz="914363" rtl="0" eaLnBrk="1" latinLnBrk="0" hangingPunct="1">
              <a:lnSpc>
                <a:spcPct val="90000"/>
              </a:lnSpc>
              <a:spcBef>
                <a:spcPct val="0"/>
              </a:spcBef>
              <a:buNone/>
              <a:defRPr lang="en-US" sz="4000" b="1" kern="1200" cap="none" spc="-100"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4010026" y="6010275"/>
            <a:ext cx="8178799"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Teal Tile"/>
          <p:cNvGrpSpPr/>
          <p:nvPr userDrawn="1"/>
        </p:nvGrpSpPr>
        <p:grpSpPr>
          <a:xfrm>
            <a:off x="1015856" y="3187136"/>
            <a:ext cx="2827252" cy="2827252"/>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64039411"/>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0"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1" y="4612358"/>
            <a:ext cx="5454333" cy="1144929"/>
          </a:xfrm>
        </p:spPr>
        <p:txBody>
          <a:bodyPr/>
          <a:lstStyle>
            <a:lvl1pPr marL="0" indent="0">
              <a:buFont typeface="Arial" pitchFamily="34" charset="0"/>
              <a:buNone/>
              <a:defRPr sz="2400">
                <a:solidFill>
                  <a:schemeClr val="bg1">
                    <a:alpha val="98000"/>
                  </a:schemeClr>
                </a:solidFill>
                <a:latin typeface="+mj-lt"/>
              </a:defRPr>
            </a:lvl1pPr>
            <a:lvl2pPr marL="460115" indent="0">
              <a:buFont typeface="Arial" pitchFamily="34" charset="0"/>
              <a:buNone/>
              <a:defRPr/>
            </a:lvl2pPr>
            <a:lvl3pPr marL="855197" indent="0">
              <a:buFont typeface="Arial" pitchFamily="34" charset="0"/>
              <a:buNone/>
              <a:defRPr/>
            </a:lvl3pPr>
            <a:lvl4pPr marL="1258212" indent="0">
              <a:buFont typeface="Arial" pitchFamily="34" charset="0"/>
              <a:buNone/>
              <a:defRPr/>
            </a:lvl4pPr>
            <a:lvl5pPr marL="160408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834837289"/>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212" indent="-40301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87" indent="-34588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470" indent="-3363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1957857836"/>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86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609" indent="-34271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17" indent="-342717">
              <a:spcBef>
                <a:spcPts val="0"/>
              </a:spcBef>
              <a:spcAft>
                <a:spcPts val="400"/>
              </a:spcAft>
              <a:buFont typeface="Arial" pitchFamily="34" charset="0"/>
              <a:buChar char="•"/>
              <a:defRPr/>
            </a:lvl5pPr>
            <a:lvl6pPr marL="1032899" indent="-342717">
              <a:buFont typeface="Arial" pitchFamily="34" charset="0"/>
              <a:buChar char="•"/>
              <a:defRPr sz="2400">
                <a:gradFill>
                  <a:gsLst>
                    <a:gs pos="0">
                      <a:srgbClr val="595959"/>
                    </a:gs>
                    <a:gs pos="86000">
                      <a:srgbClr val="595959"/>
                    </a:gs>
                  </a:gsLst>
                  <a:lin ang="5400000" scaled="0"/>
                </a:gradFill>
              </a:defRPr>
            </a:lvl6pPr>
            <a:lvl7pPr marL="1255036" indent="-225303">
              <a:defRPr>
                <a:gradFill>
                  <a:gsLst>
                    <a:gs pos="0">
                      <a:srgbClr val="595959"/>
                    </a:gs>
                    <a:gs pos="86000">
                      <a:srgbClr val="595959"/>
                    </a:gs>
                  </a:gsLst>
                  <a:lin ang="5400000" scaled="0"/>
                </a:gradFill>
              </a:defRPr>
            </a:lvl7pPr>
            <a:lvl8pPr marL="1486682" indent="-231645">
              <a:defRPr>
                <a:gradFill>
                  <a:gsLst>
                    <a:gs pos="0">
                      <a:srgbClr val="595959"/>
                    </a:gs>
                    <a:gs pos="86000">
                      <a:srgbClr val="595959"/>
                    </a:gs>
                  </a:gsLst>
                  <a:lin ang="5400000" scaled="0"/>
                </a:gradFill>
              </a:defRPr>
            </a:lvl8pPr>
          </a:lstStyle>
          <a:p>
            <a:pPr marL="345885" lvl="0" indent="-345885" algn="l" defTabSz="913869" rtl="0" eaLnBrk="1" latinLnBrk="0" hangingPunct="1">
              <a:lnSpc>
                <a:spcPct val="90000"/>
              </a:lnSpc>
              <a:spcBef>
                <a:spcPct val="20000"/>
              </a:spcBef>
              <a:buSzPct val="90000"/>
              <a:buFont typeface="Arial" pitchFamily="34" charset="0"/>
              <a:buChar char="•"/>
            </a:pPr>
            <a:r>
              <a:rPr lang="en-US" smtClean="0"/>
              <a:t>Click to edit Master text styles</a:t>
            </a:r>
          </a:p>
          <a:p>
            <a:pPr marL="345885" lvl="1" indent="-345885" algn="l" defTabSz="913869" rtl="0" eaLnBrk="1" latinLnBrk="0" hangingPunct="1">
              <a:lnSpc>
                <a:spcPct val="90000"/>
              </a:lnSpc>
              <a:spcBef>
                <a:spcPct val="20000"/>
              </a:spcBef>
              <a:buSzPct val="90000"/>
              <a:buFont typeface="Arial" pitchFamily="34" charset="0"/>
              <a:buChar char="•"/>
            </a:pPr>
            <a:r>
              <a:rPr lang="en-US" smtClean="0"/>
              <a:t>Second level</a:t>
            </a:r>
          </a:p>
          <a:p>
            <a:pPr marL="345885" lvl="2" indent="-345885" algn="l" defTabSz="913869" rtl="0" eaLnBrk="1" latinLnBrk="0" hangingPunct="1">
              <a:lnSpc>
                <a:spcPct val="90000"/>
              </a:lnSpc>
              <a:spcBef>
                <a:spcPct val="20000"/>
              </a:spcBef>
              <a:buSzPct val="90000"/>
              <a:buFont typeface="Arial" pitchFamily="34" charset="0"/>
              <a:buChar char="•"/>
            </a:pPr>
            <a:r>
              <a:rPr lang="en-US" smtClean="0"/>
              <a:t>Third level</a:t>
            </a:r>
          </a:p>
          <a:p>
            <a:pPr marL="345885" lvl="3" indent="-345885" algn="l" defTabSz="913869" rtl="0" eaLnBrk="1" latinLnBrk="0" hangingPunct="1">
              <a:lnSpc>
                <a:spcPct val="90000"/>
              </a:lnSpc>
              <a:spcBef>
                <a:spcPct val="20000"/>
              </a:spcBef>
              <a:buSzPct val="90000"/>
              <a:buFont typeface="Arial" pitchFamily="34" charset="0"/>
              <a:buChar char="•"/>
            </a:pPr>
            <a:r>
              <a:rPr lang="en-US" smtClean="0"/>
              <a:t>Fourth level</a:t>
            </a:r>
          </a:p>
          <a:p>
            <a:pPr marL="345885" lvl="4" indent="-345885" algn="l" defTabSz="91386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143580161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30" indent="-341130">
              <a:lnSpc>
                <a:spcPct val="90000"/>
              </a:lnSpc>
              <a:buSzPct val="80000"/>
              <a:buFont typeface="Arial" pitchFamily="34" charset="0"/>
              <a:buChar char="•"/>
              <a:defRPr sz="3200"/>
            </a:lvl1pPr>
            <a:lvl2pPr marL="626724" indent="-285594">
              <a:lnSpc>
                <a:spcPct val="90000"/>
              </a:lnSpc>
              <a:buSzPct val="80000"/>
              <a:buFont typeface="Arial" pitchFamily="34" charset="0"/>
              <a:buChar char="•"/>
              <a:defRPr sz="2800"/>
            </a:lvl2pPr>
            <a:lvl3pPr marL="913905" indent="-287182">
              <a:lnSpc>
                <a:spcPct val="90000"/>
              </a:lnSpc>
              <a:buSzPct val="80000"/>
              <a:buFont typeface="Arial" pitchFamily="34" charset="0"/>
              <a:buChar char="•"/>
              <a:defRPr sz="2400"/>
            </a:lvl3pPr>
            <a:lvl4pPr marL="1711980" indent="-225303">
              <a:lnSpc>
                <a:spcPct val="90000"/>
              </a:lnSpc>
              <a:buSzPct val="80000"/>
              <a:buFont typeface="Arial" pitchFamily="34" charset="0"/>
              <a:buChar char="•"/>
              <a:defRPr sz="2000"/>
            </a:lvl4pPr>
            <a:lvl5pPr marL="1943630" indent="-2316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41" indent="-4569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80" indent="-4569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441" indent="-34271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400" indent="-34271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702" indent="-34271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30" lvl="0" indent="-341130" algn="l" defTabSz="913869" rtl="0" eaLnBrk="1" latinLnBrk="0" hangingPunct="1">
              <a:lnSpc>
                <a:spcPct val="90000"/>
              </a:lnSpc>
              <a:spcBef>
                <a:spcPct val="20000"/>
              </a:spcBef>
              <a:buSzPct val="80000"/>
              <a:buFont typeface="Arial" pitchFamily="34" charset="0"/>
              <a:buChar char="•"/>
            </a:pPr>
            <a:r>
              <a:rPr lang="en-US" smtClean="0"/>
              <a:t>Click to edit Master text styles</a:t>
            </a:r>
          </a:p>
          <a:p>
            <a:pPr marL="341130" lvl="1" indent="-341130" algn="l" defTabSz="913869" rtl="0" eaLnBrk="1" latinLnBrk="0" hangingPunct="1">
              <a:lnSpc>
                <a:spcPct val="90000"/>
              </a:lnSpc>
              <a:spcBef>
                <a:spcPct val="20000"/>
              </a:spcBef>
              <a:buSzPct val="80000"/>
              <a:buFont typeface="Arial" pitchFamily="34" charset="0"/>
              <a:buChar char="•"/>
            </a:pPr>
            <a:r>
              <a:rPr lang="en-US" smtClean="0"/>
              <a:t>Second level</a:t>
            </a:r>
          </a:p>
          <a:p>
            <a:pPr marL="341130" lvl="2" indent="-341130" algn="l" defTabSz="913869" rtl="0" eaLnBrk="1" latinLnBrk="0" hangingPunct="1">
              <a:lnSpc>
                <a:spcPct val="90000"/>
              </a:lnSpc>
              <a:spcBef>
                <a:spcPct val="20000"/>
              </a:spcBef>
              <a:buSzPct val="80000"/>
              <a:buFont typeface="Arial" pitchFamily="34" charset="0"/>
              <a:buChar char="•"/>
            </a:pPr>
            <a:r>
              <a:rPr lang="en-US" smtClean="0"/>
              <a:t>Third level</a:t>
            </a:r>
          </a:p>
          <a:p>
            <a:pPr marL="341130" lvl="3" indent="-341130" algn="l" defTabSz="913869" rtl="0" eaLnBrk="1" latinLnBrk="0" hangingPunct="1">
              <a:lnSpc>
                <a:spcPct val="90000"/>
              </a:lnSpc>
              <a:spcBef>
                <a:spcPct val="20000"/>
              </a:spcBef>
              <a:buSzPct val="80000"/>
              <a:buFont typeface="Arial" pitchFamily="34" charset="0"/>
              <a:buChar char="•"/>
            </a:pPr>
            <a:r>
              <a:rPr lang="en-US" smtClean="0"/>
              <a:t>Fourth level</a:t>
            </a:r>
          </a:p>
          <a:p>
            <a:pPr marL="341130" lvl="4" indent="-341130" algn="l" defTabSz="91386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240966384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17"/>
            <a:ext cx="5486400" cy="443199"/>
          </a:xfrm>
        </p:spPr>
        <p:txBody>
          <a:bodyPr anchor="b"/>
          <a:lstStyle>
            <a:lvl1pPr marL="0" indent="0">
              <a:lnSpc>
                <a:spcPct val="90000"/>
              </a:lnSpc>
              <a:spcBef>
                <a:spcPts val="0"/>
              </a:spcBef>
              <a:buNone/>
              <a:defRPr sz="3200" b="0">
                <a:latin typeface="Segoe UI Light" pitchFamily="34" charset="0"/>
              </a:defRPr>
            </a:lvl1pPr>
            <a:lvl2pPr marL="456925" indent="0">
              <a:buNone/>
              <a:defRPr sz="2000" b="1"/>
            </a:lvl2pPr>
            <a:lvl3pPr marL="913869" indent="0">
              <a:buNone/>
              <a:defRPr sz="1900" b="1"/>
            </a:lvl3pPr>
            <a:lvl4pPr marL="1370800" indent="0">
              <a:buNone/>
              <a:defRPr sz="1600" b="1"/>
            </a:lvl4pPr>
            <a:lvl5pPr marL="1827739" indent="0">
              <a:buNone/>
              <a:defRPr sz="1600" b="1"/>
            </a:lvl5pPr>
            <a:lvl6pPr marL="2284661" indent="0">
              <a:buNone/>
              <a:defRPr sz="1600" b="1"/>
            </a:lvl6pPr>
            <a:lvl7pPr marL="2741603" indent="0">
              <a:buNone/>
              <a:defRPr sz="1600" b="1"/>
            </a:lvl7pPr>
            <a:lvl8pPr marL="3198539" indent="0">
              <a:buNone/>
              <a:defRPr sz="1600" b="1"/>
            </a:lvl8pPr>
            <a:lvl9pPr marL="365547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015" indent="-403015">
              <a:buSzPct val="80000"/>
              <a:buFont typeface="Arial" pitchFamily="34" charset="0"/>
              <a:buChar char="•"/>
              <a:defRPr sz="2800"/>
            </a:lvl1pPr>
            <a:lvl2pPr marL="744124" indent="-322089">
              <a:buSzPct val="80000"/>
              <a:buFont typeface="Arial" pitchFamily="34" charset="0"/>
              <a:buChar char="•"/>
              <a:defRPr sz="2800"/>
            </a:lvl2pPr>
            <a:lvl3pPr marL="1026558" indent="-282420" defTabSz="1029726">
              <a:buSzPct val="80000"/>
              <a:buFont typeface="Arial" pitchFamily="34" charset="0"/>
              <a:buChar char="•"/>
              <a:defRPr sz="2400"/>
            </a:lvl3pPr>
            <a:lvl4pPr marL="1316902" indent="-287182">
              <a:buSzPct val="80000"/>
              <a:buFont typeface="Arial" pitchFamily="34" charset="0"/>
              <a:buChar char="•"/>
              <a:defRPr sz="2000"/>
            </a:lvl4pPr>
            <a:lvl5pPr marL="1540630" indent="-22371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17"/>
            <a:ext cx="5486400" cy="443199"/>
          </a:xfrm>
        </p:spPr>
        <p:txBody>
          <a:bodyPr anchor="b"/>
          <a:lstStyle>
            <a:lvl1pPr marL="0" indent="0">
              <a:lnSpc>
                <a:spcPct val="90000"/>
              </a:lnSpc>
              <a:spcBef>
                <a:spcPts val="0"/>
              </a:spcBef>
              <a:buNone/>
              <a:defRPr sz="3200" b="0">
                <a:latin typeface="Segoe UI Light" pitchFamily="34" charset="0"/>
              </a:defRPr>
            </a:lvl1pPr>
            <a:lvl2pPr marL="456925" indent="0">
              <a:buNone/>
              <a:defRPr sz="2000" b="1"/>
            </a:lvl2pPr>
            <a:lvl3pPr marL="913869" indent="0">
              <a:buNone/>
              <a:defRPr sz="1900" b="1"/>
            </a:lvl3pPr>
            <a:lvl4pPr marL="1370800" indent="0">
              <a:buNone/>
              <a:defRPr sz="1600" b="1"/>
            </a:lvl4pPr>
            <a:lvl5pPr marL="1827739" indent="0">
              <a:buNone/>
              <a:defRPr sz="1600" b="1"/>
            </a:lvl5pPr>
            <a:lvl6pPr marL="2284661" indent="0">
              <a:buNone/>
              <a:defRPr sz="1600" b="1"/>
            </a:lvl6pPr>
            <a:lvl7pPr marL="2741603" indent="0">
              <a:buNone/>
              <a:defRPr sz="1600" b="1"/>
            </a:lvl7pPr>
            <a:lvl8pPr marL="3198539" indent="0">
              <a:buNone/>
              <a:defRPr sz="1600" b="1"/>
            </a:lvl8pPr>
            <a:lvl9pPr marL="365547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64" indent="-29616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41" indent="-4569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59" indent="-34271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442" indent="-34271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848" indent="-34271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442" indent="-342717">
              <a:defRPr sz="1600"/>
            </a:lvl6pPr>
            <a:lvl7pPr marL="1602509" indent="-285594">
              <a:defRPr sz="1600"/>
            </a:lvl7pPr>
            <a:lvl8pPr>
              <a:defRPr sz="1600"/>
            </a:lvl8pPr>
            <a:lvl9pPr>
              <a:defRPr sz="1600"/>
            </a:lvl9pPr>
          </a:lstStyle>
          <a:p>
            <a:pPr marL="403015" lvl="0" indent="-403015" algn="l" defTabSz="913869" rtl="0" eaLnBrk="1" latinLnBrk="0" hangingPunct="1">
              <a:lnSpc>
                <a:spcPct val="90000"/>
              </a:lnSpc>
              <a:spcBef>
                <a:spcPct val="20000"/>
              </a:spcBef>
              <a:buSzPct val="80000"/>
            </a:pPr>
            <a:r>
              <a:rPr lang="en-US" smtClean="0"/>
              <a:t>Click to edit Master text styles</a:t>
            </a:r>
          </a:p>
          <a:p>
            <a:pPr marL="403015" lvl="1" indent="-403015" algn="l" defTabSz="913869" rtl="0" eaLnBrk="1" latinLnBrk="0" hangingPunct="1">
              <a:lnSpc>
                <a:spcPct val="90000"/>
              </a:lnSpc>
              <a:spcBef>
                <a:spcPct val="20000"/>
              </a:spcBef>
              <a:buSzPct val="80000"/>
            </a:pPr>
            <a:r>
              <a:rPr lang="en-US" smtClean="0"/>
              <a:t>Second level</a:t>
            </a:r>
          </a:p>
          <a:p>
            <a:pPr marL="403015" lvl="2" indent="-403015" algn="l" defTabSz="913869" rtl="0" eaLnBrk="1" latinLnBrk="0" hangingPunct="1">
              <a:lnSpc>
                <a:spcPct val="90000"/>
              </a:lnSpc>
              <a:spcBef>
                <a:spcPct val="20000"/>
              </a:spcBef>
              <a:buSzPct val="80000"/>
            </a:pPr>
            <a:r>
              <a:rPr lang="en-US" smtClean="0"/>
              <a:t>Third level</a:t>
            </a:r>
          </a:p>
          <a:p>
            <a:pPr marL="403015" lvl="3" indent="-403015" algn="l" defTabSz="913869" rtl="0" eaLnBrk="1" latinLnBrk="0" hangingPunct="1">
              <a:lnSpc>
                <a:spcPct val="90000"/>
              </a:lnSpc>
              <a:spcBef>
                <a:spcPct val="20000"/>
              </a:spcBef>
              <a:buSzPct val="80000"/>
            </a:pPr>
            <a:r>
              <a:rPr lang="en-US" smtClean="0"/>
              <a:t>Fourth level</a:t>
            </a:r>
          </a:p>
          <a:p>
            <a:pPr marL="403015" lvl="4" indent="-403015" algn="l" defTabSz="91386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2437276145"/>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1122242209"/>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3458861570"/>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2" tIns="45677" rIns="91352" bIns="45677" numCol="1" spcCol="0" rtlCol="0" anchor="ctr" anchorCtr="0" compatLnSpc="1">
            <a:prstTxWarp prst="textNoShape">
              <a:avLst/>
            </a:prstTxWarp>
          </a:bodyPr>
          <a:lstStyle/>
          <a:p>
            <a:pPr algn="ctr" defTabSz="91329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86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76" tIns="182776" anchor="ctr" anchorCtr="0"/>
          <a:lstStyle>
            <a:lvl1pPr marL="574363" indent="-57118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85" indent="-342717">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869" rtl="0" eaLnBrk="1" latinLnBrk="0" hangingPunct="1">
              <a:lnSpc>
                <a:spcPct val="90000"/>
              </a:lnSpc>
              <a:spcBef>
                <a:spcPts val="0"/>
              </a:spcBef>
              <a:spcAft>
                <a:spcPts val="900"/>
              </a:spcAft>
              <a:buSzPct val="80000"/>
            </a:pPr>
            <a:r>
              <a:rPr lang="en-US" smtClean="0"/>
              <a:t>Click to edit Master text styles</a:t>
            </a:r>
          </a:p>
          <a:p>
            <a:pPr marL="3175" lvl="1" indent="0" algn="l" defTabSz="91386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55" tIns="41127" rIns="82255" bIns="41127" numCol="1" anchor="t" anchorCtr="0" compatLnSpc="1">
            <a:prstTxWarp prst="textNoShape">
              <a:avLst/>
            </a:prstTxWarp>
          </a:bodyPr>
          <a:lstStyle/>
          <a:p>
            <a:pPr defTabSz="1218328"/>
            <a:endParaRPr lang="en-US" sz="1600">
              <a:solidFill>
                <a:srgbClr val="292929"/>
              </a:solidFill>
            </a:endParaRPr>
          </a:p>
        </p:txBody>
      </p:sp>
    </p:spTree>
    <p:extLst>
      <p:ext uri="{BB962C8B-B14F-4D97-AF65-F5344CB8AC3E}">
        <p14:creationId xmlns:p14="http://schemas.microsoft.com/office/powerpoint/2010/main" val="197023186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79"/>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79"/>
              <a:endParaRPr lang="en-US" sz="2400">
                <a:solidFill>
                  <a:srgbClr val="292929"/>
                </a:solidFill>
              </a:endParaRPr>
            </a:p>
          </p:txBody>
        </p:sp>
      </p:grpSp>
    </p:spTree>
    <p:extLst>
      <p:ext uri="{BB962C8B-B14F-4D97-AF65-F5344CB8AC3E}">
        <p14:creationId xmlns:p14="http://schemas.microsoft.com/office/powerpoint/2010/main" val="3242952150"/>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0"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5" rIns="91388" bIns="45695" numCol="1" anchor="t" anchorCtr="0" compatLnSpc="1">
            <a:prstTxWarp prst="textNoShape">
              <a:avLst/>
            </a:prstTxWarp>
          </a:bodyPr>
          <a:lstStyle/>
          <a:p>
            <a:pPr defTabSz="1218379"/>
            <a:endParaRPr lang="en-US" sz="2400">
              <a:solidFill>
                <a:srgbClr val="292929"/>
              </a:solidFill>
            </a:endParaRPr>
          </a:p>
        </p:txBody>
      </p:sp>
    </p:spTree>
    <p:extLst>
      <p:ext uri="{BB962C8B-B14F-4D97-AF65-F5344CB8AC3E}">
        <p14:creationId xmlns:p14="http://schemas.microsoft.com/office/powerpoint/2010/main" val="3901882893"/>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grpSp>
    </p:spTree>
    <p:extLst>
      <p:ext uri="{BB962C8B-B14F-4D97-AF65-F5344CB8AC3E}">
        <p14:creationId xmlns:p14="http://schemas.microsoft.com/office/powerpoint/2010/main" val="1563376538"/>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55" tIns="41127" rIns="82255" bIns="41127" numCol="1" anchor="t" anchorCtr="0" compatLnSpc="1">
            <a:prstTxWarp prst="textNoShape">
              <a:avLst/>
            </a:prstTxWarp>
          </a:bodyPr>
          <a:lstStyle/>
          <a:p>
            <a:pPr defTabSz="1218379"/>
            <a:endParaRPr lang="en-US" sz="1600">
              <a:solidFill>
                <a:srgbClr val="292929"/>
              </a:solidFill>
            </a:endParaRPr>
          </a:p>
        </p:txBody>
      </p:sp>
    </p:spTree>
    <p:extLst>
      <p:ext uri="{BB962C8B-B14F-4D97-AF65-F5344CB8AC3E}">
        <p14:creationId xmlns:p14="http://schemas.microsoft.com/office/powerpoint/2010/main" val="2897563417"/>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5"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79"/>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79"/>
              <a:endParaRPr lang="en-US" sz="2400">
                <a:solidFill>
                  <a:srgbClr val="292929"/>
                </a:solidFill>
              </a:endParaRPr>
            </a:p>
          </p:txBody>
        </p:sp>
      </p:grpSp>
    </p:spTree>
    <p:extLst>
      <p:ext uri="{BB962C8B-B14F-4D97-AF65-F5344CB8AC3E}">
        <p14:creationId xmlns:p14="http://schemas.microsoft.com/office/powerpoint/2010/main" val="593305961"/>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5"/>
            <a:ext cx="2506560" cy="291353"/>
          </a:xfrm>
          <a:prstGeom prst="rect">
            <a:avLst/>
          </a:prstGeom>
        </p:spPr>
      </p:pic>
    </p:spTree>
    <p:extLst>
      <p:ext uri="{BB962C8B-B14F-4D97-AF65-F5344CB8AC3E}">
        <p14:creationId xmlns:p14="http://schemas.microsoft.com/office/powerpoint/2010/main" val="2426918330"/>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73" tIns="45687" rIns="91373" bIns="45687" numCol="1" anchor="t" anchorCtr="0" compatLnSpc="1">
            <a:prstTxWarp prst="textNoShape">
              <a:avLst/>
            </a:prstTxWarp>
            <a:spAutoFit/>
          </a:bodyPr>
          <a:lstStyle/>
          <a:p>
            <a:pPr algn="ctr" defTabSz="913605"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605"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029315"/>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86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17"/>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86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67"/>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560423197"/>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115" indent="-460115">
              <a:buClr>
                <a:srgbClr val="FFFFFF"/>
              </a:buClr>
              <a:buSzPct val="70000"/>
              <a:buFontTx/>
              <a:buBlip>
                <a:blip r:embed="rId2"/>
              </a:buBlip>
              <a:defRPr>
                <a:gradFill>
                  <a:gsLst>
                    <a:gs pos="0">
                      <a:srgbClr val="FFFFFF"/>
                    </a:gs>
                    <a:gs pos="86000">
                      <a:srgbClr val="FFFFFF"/>
                    </a:gs>
                  </a:gsLst>
                  <a:lin ang="5400000" scaled="0"/>
                </a:gradFill>
              </a:defRPr>
            </a:lvl1pPr>
            <a:lvl2pPr marL="855197" indent="-395080">
              <a:buClr>
                <a:srgbClr val="FFFFFF"/>
              </a:buClr>
              <a:buSzPct val="70000"/>
              <a:buFontTx/>
              <a:buBlip>
                <a:blip r:embed="rId2"/>
              </a:buBlip>
              <a:defRPr>
                <a:gradFill>
                  <a:gsLst>
                    <a:gs pos="0">
                      <a:srgbClr val="FFFFFF"/>
                    </a:gs>
                    <a:gs pos="86000">
                      <a:srgbClr val="FFFFFF"/>
                    </a:gs>
                  </a:gsLst>
                  <a:lin ang="5400000" scaled="0"/>
                </a:gradFill>
              </a:defRPr>
            </a:lvl2pPr>
            <a:lvl3pPr marL="1258212" indent="-403015">
              <a:buClr>
                <a:srgbClr val="FFFFFF"/>
              </a:buClr>
              <a:buSzPct val="70000"/>
              <a:buFontTx/>
              <a:buBlip>
                <a:blip r:embed="rId2"/>
              </a:buBlip>
              <a:defRPr>
                <a:gradFill>
                  <a:gsLst>
                    <a:gs pos="0">
                      <a:srgbClr val="FFFFFF"/>
                    </a:gs>
                    <a:gs pos="86000">
                      <a:srgbClr val="FFFFFF"/>
                    </a:gs>
                  </a:gsLst>
                  <a:lin ang="5400000" scaled="0"/>
                </a:gradFill>
              </a:defRPr>
            </a:lvl3pPr>
            <a:lvl4pPr marL="1604087" indent="-345885">
              <a:buClr>
                <a:srgbClr val="FFFFFF"/>
              </a:buClr>
              <a:buSzPct val="70000"/>
              <a:buFontTx/>
              <a:buBlip>
                <a:blip r:embed="rId2"/>
              </a:buBlip>
              <a:defRPr>
                <a:gradFill>
                  <a:gsLst>
                    <a:gs pos="0">
                      <a:srgbClr val="FFFFFF"/>
                    </a:gs>
                    <a:gs pos="86000">
                      <a:srgbClr val="FFFFFF"/>
                    </a:gs>
                  </a:gsLst>
                  <a:lin ang="5400000" scaled="0"/>
                </a:gradFill>
              </a:defRPr>
            </a:lvl4pPr>
            <a:lvl5pPr marL="1940470" indent="-3363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895906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115" indent="-460115">
              <a:buClr>
                <a:srgbClr val="FFFFFF"/>
              </a:buClr>
              <a:buSzPct val="70000"/>
              <a:buFontTx/>
              <a:buBlip>
                <a:blip r:embed="rId2"/>
              </a:buBlip>
              <a:defRPr>
                <a:gradFill>
                  <a:gsLst>
                    <a:gs pos="0">
                      <a:srgbClr val="FFFFFF"/>
                    </a:gs>
                    <a:gs pos="86000">
                      <a:srgbClr val="FFFFFF"/>
                    </a:gs>
                  </a:gsLst>
                  <a:lin ang="5400000" scaled="0"/>
                </a:gradFill>
              </a:defRPr>
            </a:lvl1pPr>
            <a:lvl2pPr marL="855197" indent="-395080">
              <a:buClr>
                <a:srgbClr val="FFFFFF"/>
              </a:buClr>
              <a:buSzPct val="70000"/>
              <a:buFontTx/>
              <a:buBlip>
                <a:blip r:embed="rId2"/>
              </a:buBlip>
              <a:defRPr>
                <a:gradFill>
                  <a:gsLst>
                    <a:gs pos="0">
                      <a:srgbClr val="FFFFFF"/>
                    </a:gs>
                    <a:gs pos="86000">
                      <a:srgbClr val="FFFFFF"/>
                    </a:gs>
                  </a:gsLst>
                  <a:lin ang="5400000" scaled="0"/>
                </a:gradFill>
              </a:defRPr>
            </a:lvl2pPr>
            <a:lvl3pPr marL="1258212" indent="-403015">
              <a:buClr>
                <a:srgbClr val="FFFFFF"/>
              </a:buClr>
              <a:buSzPct val="70000"/>
              <a:buFontTx/>
              <a:buBlip>
                <a:blip r:embed="rId2"/>
              </a:buBlip>
              <a:defRPr>
                <a:gradFill>
                  <a:gsLst>
                    <a:gs pos="0">
                      <a:srgbClr val="FFFFFF"/>
                    </a:gs>
                    <a:gs pos="86000">
                      <a:srgbClr val="FFFFFF"/>
                    </a:gs>
                  </a:gsLst>
                  <a:lin ang="5400000" scaled="0"/>
                </a:gradFill>
              </a:defRPr>
            </a:lvl3pPr>
            <a:lvl4pPr marL="1604087" indent="-345885">
              <a:buClr>
                <a:srgbClr val="FFFFFF"/>
              </a:buClr>
              <a:buSzPct val="70000"/>
              <a:buFontTx/>
              <a:buBlip>
                <a:blip r:embed="rId2"/>
              </a:buBlip>
              <a:defRPr>
                <a:gradFill>
                  <a:gsLst>
                    <a:gs pos="0">
                      <a:srgbClr val="FFFFFF"/>
                    </a:gs>
                    <a:gs pos="86000">
                      <a:srgbClr val="FFFFFF"/>
                    </a:gs>
                  </a:gsLst>
                  <a:lin ang="5400000" scaled="0"/>
                </a:gradFill>
              </a:defRPr>
            </a:lvl4pPr>
            <a:lvl5pPr marL="1940470" indent="-3363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08" tIns="76145" rIns="152308" bIns="7614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45347818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95" y="2669448"/>
            <a:ext cx="10303349" cy="1470025"/>
          </a:xfrm>
        </p:spPr>
        <p:txBody>
          <a:bodyPr>
            <a:noAutofit/>
          </a:bodyPr>
          <a:lstStyle>
            <a:lvl1pPr algn="l">
              <a:lnSpc>
                <a:spcPct val="90000"/>
              </a:lnSpc>
              <a:spcAft>
                <a:spcPts val="800"/>
              </a:spcAft>
              <a:defRPr sz="72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33"/>
            <a:ext cx="7051386" cy="732551"/>
          </a:xfrm>
        </p:spPr>
        <p:txBody>
          <a:bodyPr>
            <a:normAutofit/>
          </a:bodyPr>
          <a:lstStyle>
            <a:lvl1pPr marL="0" indent="0" algn="l">
              <a:buNone/>
              <a:defRPr sz="2700" b="0" i="0">
                <a:solidFill>
                  <a:srgbClr val="FFFFFF"/>
                </a:solidFill>
                <a:latin typeface="Segoe"/>
                <a:cs typeface="Segoe"/>
              </a:defRPr>
            </a:lvl1pPr>
            <a:lvl2pPr marL="609189" indent="0" algn="ctr">
              <a:buNone/>
              <a:defRPr>
                <a:solidFill>
                  <a:schemeClr val="tx1">
                    <a:tint val="75000"/>
                  </a:schemeClr>
                </a:solidFill>
              </a:defRPr>
            </a:lvl2pPr>
            <a:lvl3pPr marL="1218379" indent="0" algn="ctr">
              <a:buNone/>
              <a:defRPr>
                <a:solidFill>
                  <a:schemeClr val="tx1">
                    <a:tint val="75000"/>
                  </a:schemeClr>
                </a:solidFill>
              </a:defRPr>
            </a:lvl3pPr>
            <a:lvl4pPr marL="1827568" indent="0" algn="ctr">
              <a:buNone/>
              <a:defRPr>
                <a:solidFill>
                  <a:schemeClr val="tx1">
                    <a:tint val="75000"/>
                  </a:schemeClr>
                </a:solidFill>
              </a:defRPr>
            </a:lvl4pPr>
            <a:lvl5pPr marL="2436753" indent="0" algn="ctr">
              <a:buNone/>
              <a:defRPr>
                <a:solidFill>
                  <a:schemeClr val="tx1">
                    <a:tint val="75000"/>
                  </a:schemeClr>
                </a:solidFill>
              </a:defRPr>
            </a:lvl5pPr>
            <a:lvl6pPr marL="3045935" indent="0" algn="ctr">
              <a:buNone/>
              <a:defRPr>
                <a:solidFill>
                  <a:schemeClr val="tx1">
                    <a:tint val="75000"/>
                  </a:schemeClr>
                </a:solidFill>
              </a:defRPr>
            </a:lvl6pPr>
            <a:lvl7pPr marL="3655136" indent="0" algn="ctr">
              <a:buNone/>
              <a:defRPr>
                <a:solidFill>
                  <a:schemeClr val="tx1">
                    <a:tint val="75000"/>
                  </a:schemeClr>
                </a:solidFill>
              </a:defRPr>
            </a:lvl7pPr>
            <a:lvl8pPr marL="4264318" indent="0" algn="ctr">
              <a:buNone/>
              <a:defRPr>
                <a:solidFill>
                  <a:schemeClr val="tx1">
                    <a:tint val="75000"/>
                  </a:schemeClr>
                </a:solidFill>
              </a:defRPr>
            </a:lvl8pPr>
            <a:lvl9pPr marL="4873504"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121835" tIns="60917" rIns="121835" bIns="60917"/>
          <a:lstStyle>
            <a:lvl1pPr algn="l">
              <a:defRPr b="0" i="0">
                <a:solidFill>
                  <a:srgbClr val="FFFFFF"/>
                </a:solidFill>
                <a:latin typeface="Segoe"/>
                <a:cs typeface="Segoe"/>
              </a:defRPr>
            </a:lvl1pPr>
          </a:lstStyle>
          <a:p>
            <a:pPr defTabSz="1218379"/>
            <a:fld id="{B6F15528-21DE-4FAA-801E-634DDDAF4B2B}" type="slidenum">
              <a:rPr lang="en-US" sz="2400" smtClean="0"/>
              <a:pPr defTabSz="1218379"/>
              <a:t>‹#›</a:t>
            </a:fld>
            <a:endParaRPr lang="en-US" sz="2400"/>
          </a:p>
        </p:txBody>
      </p:sp>
    </p:spTree>
    <p:extLst>
      <p:ext uri="{BB962C8B-B14F-4D97-AF65-F5344CB8AC3E}">
        <p14:creationId xmlns:p14="http://schemas.microsoft.com/office/powerpoint/2010/main" val="543200983"/>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10" name="Content Placeholder 2"/>
          <p:cNvSpPr>
            <a:spLocks noGrp="1"/>
          </p:cNvSpPr>
          <p:nvPr>
            <p:ph sz="half" idx="1"/>
          </p:nvPr>
        </p:nvSpPr>
        <p:spPr>
          <a:xfrm>
            <a:off x="609441" y="1487440"/>
            <a:ext cx="5277761" cy="2836161"/>
          </a:xfrm>
        </p:spPr>
        <p:txBody>
          <a:bodyPr/>
          <a:lstStyle>
            <a:lvl1pPr marL="452979" indent="-452979">
              <a:lnSpc>
                <a:spcPct val="90000"/>
              </a:lnSpc>
              <a:defRPr sz="3700">
                <a:solidFill>
                  <a:schemeClr val="tx1">
                    <a:lumMod val="65000"/>
                    <a:lumOff val="35000"/>
                  </a:schemeClr>
                </a:solidFill>
              </a:defRPr>
            </a:lvl1pPr>
            <a:lvl2pPr marL="897142" indent="-433589">
              <a:lnSpc>
                <a:spcPct val="90000"/>
              </a:lnSpc>
              <a:defRPr sz="3200">
                <a:solidFill>
                  <a:schemeClr val="tx1">
                    <a:lumMod val="65000"/>
                    <a:lumOff val="35000"/>
                  </a:schemeClr>
                </a:solidFill>
              </a:defRPr>
            </a:lvl2pPr>
            <a:lvl3pPr marL="1270806" indent="-384237">
              <a:lnSpc>
                <a:spcPct val="90000"/>
              </a:lnSpc>
              <a:defRPr sz="2700">
                <a:solidFill>
                  <a:schemeClr val="tx1">
                    <a:lumMod val="65000"/>
                    <a:lumOff val="35000"/>
                  </a:schemeClr>
                </a:solidFill>
              </a:defRPr>
            </a:lvl3pPr>
            <a:lvl4pPr marL="1635654" indent="-364841">
              <a:lnSpc>
                <a:spcPct val="90000"/>
              </a:lnSpc>
              <a:defRPr sz="2400">
                <a:solidFill>
                  <a:schemeClr val="tx1">
                    <a:lumMod val="65000"/>
                    <a:lumOff val="35000"/>
                  </a:schemeClr>
                </a:solidFill>
              </a:defRPr>
            </a:lvl4pPr>
            <a:lvl5pPr marL="2019889" indent="-373656">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6297576" y="1487440"/>
            <a:ext cx="5281825" cy="2836161"/>
          </a:xfrm>
        </p:spPr>
        <p:txBody>
          <a:bodyPr/>
          <a:lstStyle>
            <a:lvl1pPr marL="463544" indent="-463544">
              <a:lnSpc>
                <a:spcPct val="90000"/>
              </a:lnSpc>
              <a:defRPr sz="3700">
                <a:solidFill>
                  <a:schemeClr val="tx1">
                    <a:lumMod val="65000"/>
                    <a:lumOff val="35000"/>
                  </a:schemeClr>
                </a:solidFill>
              </a:defRPr>
            </a:lvl1pPr>
            <a:lvl2pPr marL="897142" indent="-452979">
              <a:lnSpc>
                <a:spcPct val="90000"/>
              </a:lnSpc>
              <a:defRPr sz="3200">
                <a:solidFill>
                  <a:schemeClr val="tx1">
                    <a:lumMod val="65000"/>
                    <a:lumOff val="35000"/>
                  </a:schemeClr>
                </a:solidFill>
              </a:defRPr>
            </a:lvl2pPr>
            <a:lvl3pPr marL="1281378" indent="-403635">
              <a:lnSpc>
                <a:spcPct val="90000"/>
              </a:lnSpc>
              <a:defRPr sz="2700">
                <a:solidFill>
                  <a:schemeClr val="tx1">
                    <a:lumMod val="65000"/>
                    <a:lumOff val="35000"/>
                  </a:schemeClr>
                </a:solidFill>
              </a:defRPr>
            </a:lvl3pPr>
            <a:lvl4pPr marL="1635654" indent="-354275">
              <a:lnSpc>
                <a:spcPct val="90000"/>
              </a:lnSpc>
              <a:defRPr sz="2400">
                <a:solidFill>
                  <a:schemeClr val="tx1">
                    <a:lumMod val="65000"/>
                    <a:lumOff val="35000"/>
                  </a:schemeClr>
                </a:solidFill>
              </a:defRPr>
            </a:lvl4pPr>
            <a:lvl5pPr marL="2019889" indent="-364841">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121835" tIns="60917" rIns="121835" bIns="60917"/>
          <a:lstStyle>
            <a:lvl1pPr algn="ctr">
              <a:defRPr b="0" i="0">
                <a:solidFill>
                  <a:schemeClr val="tx1">
                    <a:lumMod val="95000"/>
                    <a:lumOff val="5000"/>
                  </a:schemeClr>
                </a:solidFill>
                <a:latin typeface="Segoe"/>
                <a:cs typeface="Segoe"/>
              </a:defRPr>
            </a:lvl1pPr>
          </a:lstStyle>
          <a:p>
            <a:pPr defTabSz="1218379"/>
            <a:fld id="{1C24C1D7-E85D-3D41-874A-BD44A6CAB932}" type="slidenum">
              <a:rPr lang="en-US" sz="2400" smtClean="0">
                <a:solidFill>
                  <a:srgbClr val="292929">
                    <a:lumMod val="95000"/>
                    <a:lumOff val="5000"/>
                  </a:srgbClr>
                </a:solidFill>
              </a:rPr>
              <a:pPr defTabSz="1218379"/>
              <a:t>‹#›</a:t>
            </a:fld>
            <a:endParaRPr lang="en-US" sz="2400"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90" y="6073881"/>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81"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51" y="6233175"/>
            <a:ext cx="1847701" cy="495300"/>
          </a:xfrm>
          <a:prstGeom prst="rect">
            <a:avLst/>
          </a:prstGeom>
        </p:spPr>
      </p:pic>
    </p:spTree>
    <p:extLst>
      <p:ext uri="{BB962C8B-B14F-4D97-AF65-F5344CB8AC3E}">
        <p14:creationId xmlns:p14="http://schemas.microsoft.com/office/powerpoint/2010/main" val="75748522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8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121835" tIns="60917" rIns="121835" bIns="60917"/>
          <a:lstStyle>
            <a:lvl1pPr algn="l">
              <a:defRPr b="0" i="0">
                <a:solidFill>
                  <a:srgbClr val="FFFFFF"/>
                </a:solidFill>
                <a:latin typeface="Segoe"/>
                <a:cs typeface="Segoe"/>
              </a:defRPr>
            </a:lvl1pPr>
          </a:lstStyle>
          <a:p>
            <a:pPr defTabSz="1218379"/>
            <a:fld id="{B6F15528-21DE-4FAA-801E-634DDDAF4B2B}" type="slidenum">
              <a:rPr lang="en-US" sz="2400" smtClean="0"/>
              <a:pPr defTabSz="1218379"/>
              <a:t>‹#›</a:t>
            </a:fld>
            <a:endParaRPr lang="en-US" sz="2400"/>
          </a:p>
        </p:txBody>
      </p:sp>
    </p:spTree>
    <p:extLst>
      <p:ext uri="{BB962C8B-B14F-4D97-AF65-F5344CB8AC3E}">
        <p14:creationId xmlns:p14="http://schemas.microsoft.com/office/powerpoint/2010/main" val="781513525"/>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5621124"/>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55" indent="0">
              <a:buFont typeface="Arial" pitchFamily="34" charset="0"/>
              <a:buNone/>
              <a:defRPr/>
            </a:lvl2pPr>
            <a:lvl3pPr marL="855628" indent="0">
              <a:buFont typeface="Arial" pitchFamily="34" charset="0"/>
              <a:buNone/>
              <a:defRPr/>
            </a:lvl3pPr>
            <a:lvl4pPr marL="1258836" indent="0">
              <a:buFont typeface="Arial" pitchFamily="34" charset="0"/>
              <a:buNone/>
              <a:defRPr/>
            </a:lvl4pPr>
            <a:lvl5pPr marL="16048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419272499"/>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4108262313"/>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46" indent="-342885">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85" indent="-342885">
              <a:spcBef>
                <a:spcPts val="0"/>
              </a:spcBef>
              <a:spcAft>
                <a:spcPts val="400"/>
              </a:spcAft>
              <a:buFont typeface="Arial" pitchFamily="34" charset="0"/>
              <a:buChar char="•"/>
              <a:defRPr/>
            </a:lvl5pPr>
            <a:lvl6pPr marL="1033419" indent="-342885">
              <a:buFont typeface="Arial" pitchFamily="34" charset="0"/>
              <a:buChar char="•"/>
              <a:defRPr sz="2400">
                <a:gradFill>
                  <a:gsLst>
                    <a:gs pos="0">
                      <a:srgbClr val="595959"/>
                    </a:gs>
                    <a:gs pos="86000">
                      <a:srgbClr val="595959"/>
                    </a:gs>
                  </a:gsLst>
                  <a:lin ang="5400000" scaled="0"/>
                </a:gradFill>
              </a:defRPr>
            </a:lvl6pPr>
            <a:lvl7pPr marL="1255660" indent="-225415">
              <a:defRPr>
                <a:gradFill>
                  <a:gsLst>
                    <a:gs pos="0">
                      <a:srgbClr val="595959"/>
                    </a:gs>
                    <a:gs pos="86000">
                      <a:srgbClr val="595959"/>
                    </a:gs>
                  </a:gsLst>
                  <a:lin ang="5400000" scaled="0"/>
                </a:gradFill>
              </a:defRPr>
            </a:lvl7pPr>
            <a:lvl8pPr marL="1487426" indent="-231765">
              <a:defRPr>
                <a:gradFill>
                  <a:gsLst>
                    <a:gs pos="0">
                      <a:srgbClr val="595959"/>
                    </a:gs>
                    <a:gs pos="86000">
                      <a:srgbClr val="595959"/>
                    </a:gs>
                  </a:gsLst>
                  <a:lin ang="5400000" scaled="0"/>
                </a:gradFill>
              </a:defRPr>
            </a:lvl8pPr>
          </a:lstStyle>
          <a:p>
            <a:pPr marL="346061" lvl="0" indent="-346061" algn="l" defTabSz="914325" rtl="0" eaLnBrk="1" latinLnBrk="0" hangingPunct="1">
              <a:lnSpc>
                <a:spcPct val="90000"/>
              </a:lnSpc>
              <a:spcBef>
                <a:spcPct val="20000"/>
              </a:spcBef>
              <a:buSzPct val="90000"/>
              <a:buFont typeface="Arial" pitchFamily="34" charset="0"/>
              <a:buChar char="•"/>
            </a:pPr>
            <a:r>
              <a:rPr lang="en-US" smtClean="0"/>
              <a:t>Click to edit Master text styles</a:t>
            </a:r>
          </a:p>
          <a:p>
            <a:pPr marL="346061" lvl="1" indent="-346061" algn="l" defTabSz="914325" rtl="0" eaLnBrk="1" latinLnBrk="0" hangingPunct="1">
              <a:lnSpc>
                <a:spcPct val="90000"/>
              </a:lnSpc>
              <a:spcBef>
                <a:spcPct val="20000"/>
              </a:spcBef>
              <a:buSzPct val="90000"/>
              <a:buFont typeface="Arial" pitchFamily="34" charset="0"/>
              <a:buChar char="•"/>
            </a:pPr>
            <a:r>
              <a:rPr lang="en-US" smtClean="0"/>
              <a:t>Second level</a:t>
            </a:r>
          </a:p>
          <a:p>
            <a:pPr marL="346061" lvl="2" indent="-346061" algn="l" defTabSz="914325" rtl="0" eaLnBrk="1" latinLnBrk="0" hangingPunct="1">
              <a:lnSpc>
                <a:spcPct val="90000"/>
              </a:lnSpc>
              <a:spcBef>
                <a:spcPct val="20000"/>
              </a:spcBef>
              <a:buSzPct val="90000"/>
              <a:buFont typeface="Arial" pitchFamily="34" charset="0"/>
              <a:buChar char="•"/>
            </a:pPr>
            <a:r>
              <a:rPr lang="en-US" smtClean="0"/>
              <a:t>Third level</a:t>
            </a:r>
          </a:p>
          <a:p>
            <a:pPr marL="346061" lvl="3" indent="-346061" algn="l" defTabSz="914325" rtl="0" eaLnBrk="1" latinLnBrk="0" hangingPunct="1">
              <a:lnSpc>
                <a:spcPct val="90000"/>
              </a:lnSpc>
              <a:spcBef>
                <a:spcPct val="20000"/>
              </a:spcBef>
              <a:buSzPct val="90000"/>
              <a:buFont typeface="Arial" pitchFamily="34" charset="0"/>
              <a:buChar char="•"/>
            </a:pPr>
            <a:r>
              <a:rPr lang="en-US" smtClean="0"/>
              <a:t>Fourth level</a:t>
            </a:r>
          </a:p>
          <a:p>
            <a:pPr marL="346061" lvl="4" indent="-346061" algn="l" defTabSz="91432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64802506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99" indent="-341299">
              <a:lnSpc>
                <a:spcPct val="90000"/>
              </a:lnSpc>
              <a:buSzPct val="80000"/>
              <a:buFont typeface="Arial" pitchFamily="34" charset="0"/>
              <a:buChar char="•"/>
              <a:defRPr sz="3200"/>
            </a:lvl1pPr>
            <a:lvl2pPr marL="627037" indent="-285738">
              <a:lnSpc>
                <a:spcPct val="90000"/>
              </a:lnSpc>
              <a:buSzPct val="80000"/>
              <a:buFont typeface="Arial" pitchFamily="34" charset="0"/>
              <a:buChar char="•"/>
              <a:defRPr sz="2800"/>
            </a:lvl2pPr>
            <a:lvl3pPr marL="914361" indent="-287326">
              <a:lnSpc>
                <a:spcPct val="90000"/>
              </a:lnSpc>
              <a:buSzPct val="80000"/>
              <a:buFont typeface="Arial" pitchFamily="34" charset="0"/>
              <a:buChar char="•"/>
              <a:defRPr sz="2400"/>
            </a:lvl3pPr>
            <a:lvl4pPr marL="1712842" indent="-225415">
              <a:lnSpc>
                <a:spcPct val="90000"/>
              </a:lnSpc>
              <a:buSzPct val="80000"/>
              <a:buFont typeface="Arial" pitchFamily="34" charset="0"/>
              <a:buChar char="•"/>
              <a:defRPr sz="2000"/>
            </a:lvl4pPr>
            <a:lvl5pPr marL="1944606" indent="-23176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81" indent="-4571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80" indent="-4571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21" indent="-342885">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12" indent="-342885">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727" indent="-34288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99" lvl="0" indent="-341299" algn="l" defTabSz="914325" rtl="0" eaLnBrk="1" latinLnBrk="0" hangingPunct="1">
              <a:lnSpc>
                <a:spcPct val="90000"/>
              </a:lnSpc>
              <a:spcBef>
                <a:spcPct val="20000"/>
              </a:spcBef>
              <a:buSzPct val="80000"/>
              <a:buFont typeface="Arial" pitchFamily="34" charset="0"/>
              <a:buChar char="•"/>
            </a:pPr>
            <a:r>
              <a:rPr lang="en-US" smtClean="0"/>
              <a:t>Click to edit Master text styles</a:t>
            </a:r>
          </a:p>
          <a:p>
            <a:pPr marL="341299" lvl="1" indent="-341299" algn="l" defTabSz="914325" rtl="0" eaLnBrk="1" latinLnBrk="0" hangingPunct="1">
              <a:lnSpc>
                <a:spcPct val="90000"/>
              </a:lnSpc>
              <a:spcBef>
                <a:spcPct val="20000"/>
              </a:spcBef>
              <a:buSzPct val="80000"/>
              <a:buFont typeface="Arial" pitchFamily="34" charset="0"/>
              <a:buChar char="•"/>
            </a:pPr>
            <a:r>
              <a:rPr lang="en-US" smtClean="0"/>
              <a:t>Second level</a:t>
            </a:r>
          </a:p>
          <a:p>
            <a:pPr marL="341299" lvl="2" indent="-341299" algn="l" defTabSz="914325" rtl="0" eaLnBrk="1" latinLnBrk="0" hangingPunct="1">
              <a:lnSpc>
                <a:spcPct val="90000"/>
              </a:lnSpc>
              <a:spcBef>
                <a:spcPct val="20000"/>
              </a:spcBef>
              <a:buSzPct val="80000"/>
              <a:buFont typeface="Arial" pitchFamily="34" charset="0"/>
              <a:buChar char="•"/>
            </a:pPr>
            <a:r>
              <a:rPr lang="en-US" smtClean="0"/>
              <a:t>Third level</a:t>
            </a:r>
          </a:p>
          <a:p>
            <a:pPr marL="341299" lvl="3" indent="-341299" algn="l" defTabSz="914325" rtl="0" eaLnBrk="1" latinLnBrk="0" hangingPunct="1">
              <a:lnSpc>
                <a:spcPct val="90000"/>
              </a:lnSpc>
              <a:spcBef>
                <a:spcPct val="20000"/>
              </a:spcBef>
              <a:buSzPct val="80000"/>
              <a:buFont typeface="Arial" pitchFamily="34" charset="0"/>
              <a:buChar char="•"/>
            </a:pPr>
            <a:r>
              <a:rPr lang="en-US" smtClean="0"/>
              <a:t>Fourth level</a:t>
            </a:r>
          </a:p>
          <a:p>
            <a:pPr marL="341299" lvl="4" indent="-341299" algn="l" defTabSz="91432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966913088"/>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208" indent="-403208">
              <a:buSzPct val="80000"/>
              <a:buFont typeface="Arial" pitchFamily="34" charset="0"/>
              <a:buChar char="•"/>
              <a:defRPr sz="2800"/>
            </a:lvl1pPr>
            <a:lvl2pPr marL="744507" indent="-322249">
              <a:buSzPct val="80000"/>
              <a:buFont typeface="Arial" pitchFamily="34" charset="0"/>
              <a:buChar char="•"/>
              <a:defRPr sz="2800"/>
            </a:lvl2pPr>
            <a:lvl3pPr marL="1027070" indent="-282564" defTabSz="1030245">
              <a:buSzPct val="80000"/>
              <a:buFont typeface="Arial" pitchFamily="34" charset="0"/>
              <a:buChar char="•"/>
              <a:defRPr sz="2400"/>
            </a:lvl3pPr>
            <a:lvl4pPr marL="1317571" indent="-287326">
              <a:buSzPct val="80000"/>
              <a:buFont typeface="Arial" pitchFamily="34" charset="0"/>
              <a:buChar char="•"/>
              <a:defRPr sz="2000"/>
            </a:lvl4pPr>
            <a:lvl5pPr marL="1541398" indent="-22382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308" indent="-29630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81" indent="-4571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43" indent="-34288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30" indent="-34288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92" indent="-34288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30" indent="-342885">
              <a:defRPr sz="1600"/>
            </a:lvl6pPr>
            <a:lvl7pPr marL="1603309" indent="-285738">
              <a:defRPr sz="1600"/>
            </a:lvl7pPr>
            <a:lvl8pPr>
              <a:defRPr sz="1600"/>
            </a:lvl8pPr>
            <a:lvl9pPr>
              <a:defRPr sz="1600"/>
            </a:lvl9pPr>
          </a:lstStyle>
          <a:p>
            <a:pPr marL="403208" lvl="0" indent="-403208" algn="l" defTabSz="914325" rtl="0" eaLnBrk="1" latinLnBrk="0" hangingPunct="1">
              <a:lnSpc>
                <a:spcPct val="90000"/>
              </a:lnSpc>
              <a:spcBef>
                <a:spcPct val="20000"/>
              </a:spcBef>
              <a:buSzPct val="80000"/>
            </a:pPr>
            <a:r>
              <a:rPr lang="en-US" smtClean="0"/>
              <a:t>Click to edit Master text styles</a:t>
            </a:r>
          </a:p>
          <a:p>
            <a:pPr marL="403208" lvl="1" indent="-403208" algn="l" defTabSz="914325" rtl="0" eaLnBrk="1" latinLnBrk="0" hangingPunct="1">
              <a:lnSpc>
                <a:spcPct val="90000"/>
              </a:lnSpc>
              <a:spcBef>
                <a:spcPct val="20000"/>
              </a:spcBef>
              <a:buSzPct val="80000"/>
            </a:pPr>
            <a:r>
              <a:rPr lang="en-US" smtClean="0"/>
              <a:t>Second level</a:t>
            </a:r>
          </a:p>
          <a:p>
            <a:pPr marL="403208" lvl="2" indent="-403208" algn="l" defTabSz="914325" rtl="0" eaLnBrk="1" latinLnBrk="0" hangingPunct="1">
              <a:lnSpc>
                <a:spcPct val="90000"/>
              </a:lnSpc>
              <a:spcBef>
                <a:spcPct val="20000"/>
              </a:spcBef>
              <a:buSzPct val="80000"/>
            </a:pPr>
            <a:r>
              <a:rPr lang="en-US" smtClean="0"/>
              <a:t>Third level</a:t>
            </a:r>
          </a:p>
          <a:p>
            <a:pPr marL="403208" lvl="3" indent="-403208" algn="l" defTabSz="914325" rtl="0" eaLnBrk="1" latinLnBrk="0" hangingPunct="1">
              <a:lnSpc>
                <a:spcPct val="90000"/>
              </a:lnSpc>
              <a:spcBef>
                <a:spcPct val="20000"/>
              </a:spcBef>
              <a:buSzPct val="80000"/>
            </a:pPr>
            <a:r>
              <a:rPr lang="en-US" smtClean="0"/>
              <a:t>Fourth level</a:t>
            </a:r>
          </a:p>
          <a:p>
            <a:pPr marL="403208" lvl="4" indent="-403208" algn="l" defTabSz="91432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88192076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2808585778"/>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6350318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spcCol="0" rtlCol="0" anchor="ctr" anchorCtr="0" compatLnSpc="1">
            <a:prstTxWarp prst="textNoShape">
              <a:avLst/>
            </a:prstTxWarp>
          </a:bodyPr>
          <a:lstStyle/>
          <a:p>
            <a:pPr algn="ctr" defTabSz="91374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72" tIns="182872" anchor="ctr" anchorCtr="0"/>
          <a:lstStyle>
            <a:lvl1pPr marL="574651" indent="-57147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61" indent="-342885">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325" rtl="0" eaLnBrk="1" latinLnBrk="0" hangingPunct="1">
              <a:lnSpc>
                <a:spcPct val="90000"/>
              </a:lnSpc>
              <a:spcBef>
                <a:spcPts val="0"/>
              </a:spcBef>
              <a:spcAft>
                <a:spcPts val="900"/>
              </a:spcAft>
              <a:buSzPct val="80000"/>
            </a:pPr>
            <a:r>
              <a:rPr lang="en-US" smtClean="0"/>
              <a:t>Click to edit Master text styles</a:t>
            </a:r>
          </a:p>
          <a:p>
            <a:pPr marL="3175" lvl="1" indent="0" algn="l" defTabSz="9143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2" tIns="41151" rIns="82302" bIns="41151" numCol="1" anchor="t" anchorCtr="0" compatLnSpc="1">
            <a:prstTxWarp prst="textNoShape">
              <a:avLst/>
            </a:prstTxWarp>
          </a:bodyPr>
          <a:lstStyle/>
          <a:p>
            <a:pPr defTabSz="1218936"/>
            <a:endParaRPr lang="en-US" sz="1600">
              <a:solidFill>
                <a:srgbClr val="292929"/>
              </a:solidFill>
            </a:endParaRPr>
          </a:p>
        </p:txBody>
      </p:sp>
    </p:spTree>
    <p:extLst>
      <p:ext uri="{BB962C8B-B14F-4D97-AF65-F5344CB8AC3E}">
        <p14:creationId xmlns:p14="http://schemas.microsoft.com/office/powerpoint/2010/main" val="28329745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10" Type="http://schemas.openxmlformats.org/officeDocument/2006/relationships/slideLayout" Target="../slideLayouts/slideLayout142.xml"/><Relationship Id="rId19" Type="http://schemas.openxmlformats.org/officeDocument/2006/relationships/theme" Target="../theme/theme10.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theme" Target="../theme/theme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theme" Target="../theme/theme7.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theme" Target="../theme/theme8.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theme" Target="../theme/theme9.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093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723" r:id="rId3"/>
    <p:sldLayoutId id="2147483724" r:id="rId4"/>
    <p:sldLayoutId id="2147483725" r:id="rId5"/>
    <p:sldLayoutId id="2147483726" r:id="rId6"/>
    <p:sldLayoutId id="2147483727" r:id="rId7"/>
    <p:sldLayoutId id="2147483696" r:id="rId8"/>
    <p:sldLayoutId id="2147483697" r:id="rId9"/>
    <p:sldLayoutId id="2147483698" r:id="rId10"/>
    <p:sldLayoutId id="2147483699" r:id="rId11"/>
    <p:sldLayoutId id="2147483700" r:id="rId12"/>
    <p:sldLayoutId id="2147483701" r:id="rId13"/>
    <p:sldLayoutId id="2147483702" r:id="rId14"/>
    <p:sldLayoutId id="2147483722" r:id="rId15"/>
    <p:sldLayoutId id="2147483703" r:id="rId16"/>
    <p:sldLayoutId id="2147483704" r:id="rId17"/>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90000"/>
        <a:buFontTx/>
        <a:buBlip>
          <a:blip r:embed="rId19"/>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19"/>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19"/>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19"/>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6071939"/>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Lst>
  <p:transition>
    <p:fade/>
  </p:transition>
  <p:timing>
    <p:tnLst>
      <p:par>
        <p:cTn id="1" dur="indefinite" restart="never" nodeType="tmRoot"/>
      </p:par>
    </p:tnLst>
  </p:timing>
  <p:txStyles>
    <p:titleStyle>
      <a:lvl1pPr algn="l" defTabSz="913641"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59995" indent="-459995" algn="l" defTabSz="91364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4981" indent="-394984" algn="l" defTabSz="913641"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7900" indent="-402919" algn="l" defTabSz="913641"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3687" indent="-345797" algn="l" defTabSz="913641"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39990" indent="-336284" algn="l" defTabSz="913641"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1"/>
            <a:ext cx="11149013" cy="6093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4" y="1905000"/>
            <a:ext cx="11149011" cy="2108269"/>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21"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a:ln w="3175">
            <a:noFill/>
          </a:ln>
          <a:solidFill>
            <a:schemeClr val="tx1">
              <a:alpha val="99000"/>
            </a:schemeClr>
          </a:solidFill>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Lst>
  <p:transition>
    <p:fade/>
  </p:transition>
  <p:timing>
    <p:tnLst>
      <p:par>
        <p:cTn id="1" dur="indefinite" restart="never" nodeType="tmRoot"/>
      </p:par>
    </p:tnLst>
  </p:timing>
  <p:txStyles>
    <p:titleStyle>
      <a:lvl1pPr algn="l" defTabSz="913641"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59995" indent="-459995" algn="l" defTabSz="91364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4981" indent="-394984" algn="l" defTabSz="913641"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7900" indent="-402919" algn="l" defTabSz="913641"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3687" indent="-345797" algn="l" defTabSz="913641"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39990" indent="-336284" algn="l" defTabSz="913641"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0" tIns="45681" rIns="91360" bIns="45681" numCol="1" rtlCol="0" anchor="ctr" anchorCtr="0" compatLnSpc="1">
            <a:prstTxWarp prst="textNoShape">
              <a:avLst/>
            </a:prstTxWarp>
          </a:bodyPr>
          <a:lstStyle/>
          <a:p>
            <a:pPr algn="ctr" defTabSz="913377"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0" tIns="45681" rIns="91360" bIns="45681" numCol="1" rtlCol="0" anchor="ctr" anchorCtr="0" compatLnSpc="1">
            <a:prstTxWarp prst="textNoShape">
              <a:avLst/>
            </a:prstTxWarp>
          </a:bodyPr>
          <a:lstStyle/>
          <a:p>
            <a:pPr algn="ctr" defTabSz="913377"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35" y="228604"/>
            <a:ext cx="11149015"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49" r:id="rId1"/>
  </p:sldLayoutIdLst>
  <p:transition>
    <p:fade/>
  </p:transition>
  <p:timing>
    <p:tnLst>
      <p:par>
        <p:cTn id="1" dur="indefinite" restart="never" nodeType="tmRoot"/>
      </p:par>
    </p:tnLst>
  </p:timing>
  <p:txStyles>
    <p:titleStyle>
      <a:lvl1pPr algn="l" defTabSz="913641"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3641"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650" indent="-7937" algn="l" defTabSz="913641"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363" indent="-7937"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147" indent="7937"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4909" indent="0"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26"/>
            <a:ext cx="11149012" cy="190821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832469"/>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Lst>
  <p:transition>
    <p:fade/>
  </p:transition>
  <p:txStyles>
    <p:titleStyle>
      <a:lvl1pPr algn="l" defTabSz="913641" rtl="0" eaLnBrk="1" latinLnBrk="0" hangingPunct="1">
        <a:lnSpc>
          <a:spcPct val="90000"/>
        </a:lnSpc>
        <a:spcBef>
          <a:spcPct val="0"/>
        </a:spcBef>
        <a:buNone/>
        <a:defRPr lang="en-US" sz="55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59995" indent="-459995" algn="l" defTabSz="913641" rtl="0" eaLnBrk="1" latinLnBrk="0" hangingPunct="1">
        <a:lnSpc>
          <a:spcPct val="90000"/>
        </a:lnSpc>
        <a:spcBef>
          <a:spcPct val="20000"/>
        </a:spcBef>
        <a:buClr>
          <a:schemeClr val="tx2"/>
        </a:buClr>
        <a:buSzPct val="90000"/>
        <a:buFont typeface="Wingdings" pitchFamily="2" charset="2"/>
        <a:buChar char="§"/>
        <a:defRPr sz="4000" kern="1200">
          <a:gradFill>
            <a:gsLst>
              <a:gs pos="0">
                <a:schemeClr val="tx1"/>
              </a:gs>
              <a:gs pos="86000">
                <a:schemeClr val="tx1"/>
              </a:gs>
            </a:gsLst>
            <a:lin ang="5400000" scaled="0"/>
          </a:gradFill>
          <a:latin typeface="+mj-lt"/>
          <a:ea typeface="+mn-ea"/>
          <a:cs typeface="+mn-cs"/>
        </a:defRPr>
      </a:lvl1pPr>
      <a:lvl2pPr marL="747109" indent="-287110" algn="l" defTabSz="913641" rtl="0" eaLnBrk="1" latinLnBrk="0" hangingPunct="1">
        <a:lnSpc>
          <a:spcPct val="90000"/>
        </a:lnSpc>
        <a:spcBef>
          <a:spcPct val="20000"/>
        </a:spcBef>
        <a:buClr>
          <a:schemeClr val="tx2"/>
        </a:buClr>
        <a:buSzPct val="90000"/>
        <a:buFont typeface="Wingdings" pitchFamily="2" charset="2"/>
        <a:buChar char="§"/>
        <a:defRPr sz="2000" kern="1200">
          <a:gradFill>
            <a:gsLst>
              <a:gs pos="0">
                <a:schemeClr val="tx2"/>
              </a:gs>
              <a:gs pos="86000">
                <a:schemeClr val="tx2"/>
              </a:gs>
            </a:gsLst>
            <a:lin ang="5400000" scaled="0"/>
          </a:gradFill>
          <a:latin typeface="+mn-lt"/>
          <a:ea typeface="+mn-ea"/>
          <a:cs typeface="+mn-cs"/>
        </a:defRPr>
      </a:lvl2pPr>
      <a:lvl3pPr marL="1032643" indent="-285522" algn="l" defTabSz="913641" rtl="0" eaLnBrk="1" latinLnBrk="0" hangingPunct="1">
        <a:lnSpc>
          <a:spcPct val="90000"/>
        </a:lnSpc>
        <a:spcBef>
          <a:spcPct val="20000"/>
        </a:spcBef>
        <a:buClr>
          <a:schemeClr val="tx2"/>
        </a:buClr>
        <a:buSzPct val="90000"/>
        <a:buFont typeface="Wingdings" pitchFamily="2" charset="2"/>
        <a:buChar char="§"/>
        <a:tabLst>
          <a:tab pos="972378" algn="l"/>
        </a:tabLst>
        <a:defRPr sz="2000" kern="1200">
          <a:gradFill>
            <a:gsLst>
              <a:gs pos="0">
                <a:schemeClr val="tx2"/>
              </a:gs>
              <a:gs pos="86000">
                <a:schemeClr val="tx2"/>
              </a:gs>
            </a:gsLst>
            <a:lin ang="5400000" scaled="0"/>
          </a:gradFill>
          <a:latin typeface="+mn-lt"/>
          <a:ea typeface="+mn-ea"/>
          <a:cs typeface="+mn-cs"/>
        </a:defRPr>
      </a:lvl3pPr>
      <a:lvl4pPr marL="1257900" indent="-225247" algn="l" defTabSz="913641" rtl="0" eaLnBrk="1" latinLnBrk="0" hangingPunct="1">
        <a:lnSpc>
          <a:spcPct val="90000"/>
        </a:lnSpc>
        <a:spcBef>
          <a:spcPct val="20000"/>
        </a:spcBef>
        <a:buClr>
          <a:schemeClr val="tx2"/>
        </a:buClr>
        <a:buSzPct val="90000"/>
        <a:buFont typeface="Wingdings" pitchFamily="2" charset="2"/>
        <a:buChar char="§"/>
        <a:defRPr sz="1900" kern="1200">
          <a:gradFill>
            <a:gsLst>
              <a:gs pos="0">
                <a:schemeClr val="tx2"/>
              </a:gs>
              <a:gs pos="86000">
                <a:schemeClr val="tx2"/>
              </a:gs>
            </a:gsLst>
            <a:lin ang="5400000" scaled="0"/>
          </a:gradFill>
          <a:latin typeface="+mn-lt"/>
          <a:ea typeface="+mn-ea"/>
          <a:cs typeface="+mn-cs"/>
        </a:defRPr>
      </a:lvl4pPr>
      <a:lvl5pPr marL="1483136" indent="-225247" algn="l" defTabSz="913641" rtl="0" eaLnBrk="1" latinLnBrk="0" hangingPunct="1">
        <a:lnSpc>
          <a:spcPct val="90000"/>
        </a:lnSpc>
        <a:spcBef>
          <a:spcPct val="20000"/>
        </a:spcBef>
        <a:buClr>
          <a:schemeClr val="tx2"/>
        </a:buClr>
        <a:buSzPct val="90000"/>
        <a:buFont typeface="Wingdings" pitchFamily="2" charset="2"/>
        <a:buChar char="§"/>
        <a:defRPr sz="1900" kern="1200">
          <a:gradFill>
            <a:gsLst>
              <a:gs pos="0">
                <a:schemeClr val="tx2"/>
              </a:gs>
              <a:gs pos="86000">
                <a:schemeClr val="tx2"/>
              </a:gs>
            </a:gsLst>
            <a:lin ang="5400000" scaled="0"/>
          </a:gradFill>
          <a:latin typeface="+mn-lt"/>
          <a:ea typeface="+mn-ea"/>
          <a:cs typeface="+mn-cs"/>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7127551"/>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Lst>
  <p:transition>
    <p:fade/>
  </p:transition>
  <p:timing>
    <p:tnLst>
      <p:par>
        <p:cTn id="1" dur="indefinite" restart="never" nodeType="tmRoot"/>
      </p:par>
    </p:tnLst>
  </p:timing>
  <p:txStyles>
    <p:titleStyle>
      <a:lvl1pPr algn="l" defTabSz="913793"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075" indent="-460075" algn="l" defTabSz="91379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25" indent="-395048" algn="l" defTabSz="91379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108" indent="-402983" algn="l" defTabSz="91379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3954" indent="-345855" algn="l" defTabSz="91379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310" indent="-336340" algn="l" defTabSz="91379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939"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822"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720"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616"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793" rtl="0" eaLnBrk="1" latinLnBrk="0" hangingPunct="1">
        <a:defRPr sz="1900" kern="1200">
          <a:solidFill>
            <a:schemeClr val="tx1"/>
          </a:solidFill>
          <a:latin typeface="+mn-lt"/>
          <a:ea typeface="+mn-ea"/>
          <a:cs typeface="+mn-cs"/>
        </a:defRPr>
      </a:lvl1pPr>
      <a:lvl2pPr marL="456885" algn="l" defTabSz="913793" rtl="0" eaLnBrk="1" latinLnBrk="0" hangingPunct="1">
        <a:defRPr sz="1900" kern="1200">
          <a:solidFill>
            <a:schemeClr val="tx1"/>
          </a:solidFill>
          <a:latin typeface="+mn-lt"/>
          <a:ea typeface="+mn-ea"/>
          <a:cs typeface="+mn-cs"/>
        </a:defRPr>
      </a:lvl2pPr>
      <a:lvl3pPr marL="913793" algn="l" defTabSz="913793" rtl="0" eaLnBrk="1" latinLnBrk="0" hangingPunct="1">
        <a:defRPr sz="1900" kern="1200">
          <a:solidFill>
            <a:schemeClr val="tx1"/>
          </a:solidFill>
          <a:latin typeface="+mn-lt"/>
          <a:ea typeface="+mn-ea"/>
          <a:cs typeface="+mn-cs"/>
        </a:defRPr>
      </a:lvl3pPr>
      <a:lvl4pPr marL="1370685" algn="l" defTabSz="913793" rtl="0" eaLnBrk="1" latinLnBrk="0" hangingPunct="1">
        <a:defRPr sz="1900" kern="1200">
          <a:solidFill>
            <a:schemeClr val="tx1"/>
          </a:solidFill>
          <a:latin typeface="+mn-lt"/>
          <a:ea typeface="+mn-ea"/>
          <a:cs typeface="+mn-cs"/>
        </a:defRPr>
      </a:lvl4pPr>
      <a:lvl5pPr marL="1827587" algn="l" defTabSz="913793" rtl="0" eaLnBrk="1" latinLnBrk="0" hangingPunct="1">
        <a:defRPr sz="1900" kern="1200">
          <a:solidFill>
            <a:schemeClr val="tx1"/>
          </a:solidFill>
          <a:latin typeface="+mn-lt"/>
          <a:ea typeface="+mn-ea"/>
          <a:cs typeface="+mn-cs"/>
        </a:defRPr>
      </a:lvl5pPr>
      <a:lvl6pPr marL="2284469" algn="l" defTabSz="913793" rtl="0" eaLnBrk="1" latinLnBrk="0" hangingPunct="1">
        <a:defRPr sz="1900" kern="1200">
          <a:solidFill>
            <a:schemeClr val="tx1"/>
          </a:solidFill>
          <a:latin typeface="+mn-lt"/>
          <a:ea typeface="+mn-ea"/>
          <a:cs typeface="+mn-cs"/>
        </a:defRPr>
      </a:lvl6pPr>
      <a:lvl7pPr marL="2741374" algn="l" defTabSz="913793" rtl="0" eaLnBrk="1" latinLnBrk="0" hangingPunct="1">
        <a:defRPr sz="1900" kern="1200">
          <a:solidFill>
            <a:schemeClr val="tx1"/>
          </a:solidFill>
          <a:latin typeface="+mn-lt"/>
          <a:ea typeface="+mn-ea"/>
          <a:cs typeface="+mn-cs"/>
        </a:defRPr>
      </a:lvl7pPr>
      <a:lvl8pPr marL="3198272" algn="l" defTabSz="913793" rtl="0" eaLnBrk="1" latinLnBrk="0" hangingPunct="1">
        <a:defRPr sz="1900" kern="1200">
          <a:solidFill>
            <a:schemeClr val="tx1"/>
          </a:solidFill>
          <a:latin typeface="+mn-lt"/>
          <a:ea typeface="+mn-ea"/>
          <a:cs typeface="+mn-cs"/>
        </a:defRPr>
      </a:lvl8pPr>
      <a:lvl9pPr marL="3655172" algn="l" defTabSz="913793"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050127"/>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Lst>
  <p:transition>
    <p:fade/>
  </p:transition>
  <p:timing>
    <p:tnLst>
      <p:par>
        <p:cTn id="1" dur="indefinite" restart="never" nodeType="tmRoot"/>
      </p:par>
    </p:tnLst>
  </p:timing>
  <p:txStyles>
    <p:titleStyle>
      <a:lvl1pPr algn="l" defTabSz="91386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15" indent="-460115" algn="l" defTabSz="91386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97" indent="-395080" algn="l" defTabSz="91386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212" indent="-403015" algn="l" defTabSz="91386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087" indent="-345885" algn="l" defTabSz="91386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470" indent="-336368" algn="l" defTabSz="91386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147"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069"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006"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939"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69" rtl="0" eaLnBrk="1" latinLnBrk="0" hangingPunct="1">
        <a:defRPr sz="1900" kern="1200">
          <a:solidFill>
            <a:schemeClr val="tx1"/>
          </a:solidFill>
          <a:latin typeface="+mn-lt"/>
          <a:ea typeface="+mn-ea"/>
          <a:cs typeface="+mn-cs"/>
        </a:defRPr>
      </a:lvl1pPr>
      <a:lvl2pPr marL="456925" algn="l" defTabSz="913869" rtl="0" eaLnBrk="1" latinLnBrk="0" hangingPunct="1">
        <a:defRPr sz="1900" kern="1200">
          <a:solidFill>
            <a:schemeClr val="tx1"/>
          </a:solidFill>
          <a:latin typeface="+mn-lt"/>
          <a:ea typeface="+mn-ea"/>
          <a:cs typeface="+mn-cs"/>
        </a:defRPr>
      </a:lvl2pPr>
      <a:lvl3pPr marL="913869" algn="l" defTabSz="913869" rtl="0" eaLnBrk="1" latinLnBrk="0" hangingPunct="1">
        <a:defRPr sz="1900" kern="1200">
          <a:solidFill>
            <a:schemeClr val="tx1"/>
          </a:solidFill>
          <a:latin typeface="+mn-lt"/>
          <a:ea typeface="+mn-ea"/>
          <a:cs typeface="+mn-cs"/>
        </a:defRPr>
      </a:lvl3pPr>
      <a:lvl4pPr marL="1370800" algn="l" defTabSz="913869" rtl="0" eaLnBrk="1" latinLnBrk="0" hangingPunct="1">
        <a:defRPr sz="1900" kern="1200">
          <a:solidFill>
            <a:schemeClr val="tx1"/>
          </a:solidFill>
          <a:latin typeface="+mn-lt"/>
          <a:ea typeface="+mn-ea"/>
          <a:cs typeface="+mn-cs"/>
        </a:defRPr>
      </a:lvl4pPr>
      <a:lvl5pPr marL="1827739" algn="l" defTabSz="913869" rtl="0" eaLnBrk="1" latinLnBrk="0" hangingPunct="1">
        <a:defRPr sz="1900" kern="1200">
          <a:solidFill>
            <a:schemeClr val="tx1"/>
          </a:solidFill>
          <a:latin typeface="+mn-lt"/>
          <a:ea typeface="+mn-ea"/>
          <a:cs typeface="+mn-cs"/>
        </a:defRPr>
      </a:lvl5pPr>
      <a:lvl6pPr marL="2284661" algn="l" defTabSz="913869" rtl="0" eaLnBrk="1" latinLnBrk="0" hangingPunct="1">
        <a:defRPr sz="1900" kern="1200">
          <a:solidFill>
            <a:schemeClr val="tx1"/>
          </a:solidFill>
          <a:latin typeface="+mn-lt"/>
          <a:ea typeface="+mn-ea"/>
          <a:cs typeface="+mn-cs"/>
        </a:defRPr>
      </a:lvl6pPr>
      <a:lvl7pPr marL="2741603" algn="l" defTabSz="913869" rtl="0" eaLnBrk="1" latinLnBrk="0" hangingPunct="1">
        <a:defRPr sz="1900" kern="1200">
          <a:solidFill>
            <a:schemeClr val="tx1"/>
          </a:solidFill>
          <a:latin typeface="+mn-lt"/>
          <a:ea typeface="+mn-ea"/>
          <a:cs typeface="+mn-cs"/>
        </a:defRPr>
      </a:lvl7pPr>
      <a:lvl8pPr marL="3198539" algn="l" defTabSz="913869" rtl="0" eaLnBrk="1" latinLnBrk="0" hangingPunct="1">
        <a:defRPr sz="1900" kern="1200">
          <a:solidFill>
            <a:schemeClr val="tx1"/>
          </a:solidFill>
          <a:latin typeface="+mn-lt"/>
          <a:ea typeface="+mn-ea"/>
          <a:cs typeface="+mn-cs"/>
        </a:defRPr>
      </a:lvl8pPr>
      <a:lvl9pPr marL="3655476" algn="l" defTabSz="913869" rtl="0" eaLnBrk="1" latinLnBrk="0" hangingPunct="1">
        <a:defRPr sz="19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90568"/>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65263"/>
      </p:ext>
    </p:extLst>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hyperlink" Target="http://www.microsoft.com/en-us/download/details.aspx?displaylang=en&amp;id=27417" TargetMode="Externa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4.xml"/><Relationship Id="rId5" Type="http://schemas.openxmlformats.org/officeDocument/2006/relationships/image" Target="../media/image32.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4.xml"/><Relationship Id="rId6" Type="http://schemas.openxmlformats.org/officeDocument/2006/relationships/image" Target="../media/image40.png"/><Relationship Id="rId5" Type="http://schemas.openxmlformats.org/officeDocument/2006/relationships/image" Target="../media/image32.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windowsazure.com/manage" TargetMode="Externa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34.xml"/><Relationship Id="rId5" Type="http://schemas.openxmlformats.org/officeDocument/2006/relationships/image" Target="../media/image34.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3" y="2234115"/>
            <a:ext cx="11445205" cy="1359196"/>
          </a:xfrm>
        </p:spPr>
        <p:txBody>
          <a:bodyPr/>
          <a:lstStyle/>
          <a:p>
            <a:r>
              <a:rPr lang="en-US" sz="6000" dirty="0" smtClean="0"/>
              <a:t>Deploying SharePoint Farms on</a:t>
            </a:r>
            <a:br>
              <a:rPr lang="en-US" sz="6000" dirty="0" smtClean="0"/>
            </a:br>
            <a:r>
              <a:rPr lang="en-US" sz="6000" dirty="0" smtClean="0"/>
              <a:t>Windows Azure Virtual Machines</a:t>
            </a:r>
            <a:endParaRPr lang="en-US" sz="4800" dirty="0"/>
          </a:p>
        </p:txBody>
      </p:sp>
      <p:sp>
        <p:nvSpPr>
          <p:cNvPr id="5" name="Text Placeholder 4"/>
          <p:cNvSpPr>
            <a:spLocks noGrp="1"/>
          </p:cNvSpPr>
          <p:nvPr>
            <p:ph type="body" sz="quarter" idx="11"/>
          </p:nvPr>
        </p:nvSpPr>
        <p:spPr/>
        <p:txBody>
          <a:bodyPr/>
          <a:lstStyle/>
          <a:p>
            <a:r>
              <a:rPr lang="en-US" dirty="0" smtClean="0"/>
              <a:t>Speaker</a:t>
            </a:r>
          </a:p>
          <a:p>
            <a:r>
              <a:rPr lang="en-US" dirty="0" smtClean="0"/>
              <a:t>Title</a:t>
            </a:r>
          </a:p>
          <a:p>
            <a:r>
              <a:rPr lang="en-US" dirty="0" smtClean="0"/>
              <a:t>Microsoft Corporation</a:t>
            </a:r>
            <a:endParaRPr lang="en-US" dirty="0"/>
          </a:p>
        </p:txBody>
      </p:sp>
    </p:spTree>
    <p:extLst>
      <p:ext uri="{BB962C8B-B14F-4D97-AF65-F5344CB8AC3E}">
        <p14:creationId xmlns:p14="http://schemas.microsoft.com/office/powerpoint/2010/main" val="332350861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1812" y="5858268"/>
            <a:ext cx="5093830"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dirty="0" smtClean="0">
                <a:solidFill>
                  <a:schemeClr val="bg1">
                    <a:alpha val="99000"/>
                  </a:schemeClr>
                </a:solidFill>
              </a:rPr>
              <a:t>How can I migrate SharePoint to the cloud?</a:t>
            </a:r>
          </a:p>
        </p:txBody>
      </p:sp>
      <p:sp>
        <p:nvSpPr>
          <p:cNvPr id="2" name="Text Placeholder 1"/>
          <p:cNvSpPr>
            <a:spLocks noGrp="1"/>
          </p:cNvSpPr>
          <p:nvPr>
            <p:ph type="body" sz="quarter" idx="10"/>
          </p:nvPr>
        </p:nvSpPr>
        <p:spPr/>
        <p:txBody>
          <a:bodyPr/>
          <a:lstStyle/>
          <a:p>
            <a:r>
              <a:rPr lang="en-US" sz="6600" dirty="0" smtClean="0"/>
              <a:t>Migration Approaches</a:t>
            </a:r>
            <a:endParaRPr lang="en-US" sz="6600" dirty="0"/>
          </a:p>
        </p:txBody>
      </p:sp>
    </p:spTree>
    <p:extLst>
      <p:ext uri="{BB962C8B-B14F-4D97-AF65-F5344CB8AC3E}">
        <p14:creationId xmlns:p14="http://schemas.microsoft.com/office/powerpoint/2010/main" val="244930540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 Considerations</a:t>
            </a:r>
            <a:endParaRPr lang="en-US" dirty="0"/>
          </a:p>
        </p:txBody>
      </p:sp>
      <p:sp>
        <p:nvSpPr>
          <p:cNvPr id="3" name="Text Placeholder 2"/>
          <p:cNvSpPr>
            <a:spLocks noGrp="1"/>
          </p:cNvSpPr>
          <p:nvPr>
            <p:ph type="body" sz="quarter" idx="10"/>
          </p:nvPr>
        </p:nvSpPr>
        <p:spPr>
          <a:xfrm>
            <a:off x="519113" y="1447800"/>
            <a:ext cx="11149013" cy="4358116"/>
          </a:xfrm>
        </p:spPr>
        <p:txBody>
          <a:bodyPr/>
          <a:lstStyle/>
          <a:p>
            <a:r>
              <a:rPr lang="en-US" dirty="0" smtClean="0">
                <a:solidFill>
                  <a:schemeClr val="accent2"/>
                </a:solidFill>
                <a:ea typeface="Segoe UI" pitchFamily="34" charset="0"/>
                <a:cs typeface="Segoe UI Light" pitchFamily="34" charset="0"/>
              </a:rPr>
              <a:t>Software Requirements</a:t>
            </a:r>
          </a:p>
          <a:p>
            <a:r>
              <a:rPr lang="en-US" sz="2800" dirty="0">
                <a:solidFill>
                  <a:schemeClr val="tx2"/>
                </a:solidFill>
                <a:latin typeface="+mn-lt"/>
              </a:rPr>
              <a:t>Dependency on non-supported </a:t>
            </a:r>
            <a:r>
              <a:rPr lang="en-US" sz="2800" dirty="0" smtClean="0">
                <a:solidFill>
                  <a:schemeClr val="tx2"/>
                </a:solidFill>
                <a:latin typeface="+mn-lt"/>
              </a:rPr>
              <a:t>OS or application?</a:t>
            </a:r>
            <a:endParaRPr lang="en-US" sz="2800" dirty="0">
              <a:solidFill>
                <a:schemeClr val="tx2"/>
              </a:solidFill>
              <a:latin typeface="+mn-lt"/>
            </a:endParaRPr>
          </a:p>
          <a:p>
            <a:endParaRPr lang="en-US" sz="1100" dirty="0" smtClean="0">
              <a:solidFill>
                <a:schemeClr val="tx2"/>
              </a:solidFill>
              <a:latin typeface="+mn-lt"/>
              <a:ea typeface="Segoe UI" pitchFamily="34" charset="0"/>
              <a:cs typeface="Segoe UI" pitchFamily="34" charset="0"/>
            </a:endParaRPr>
          </a:p>
          <a:p>
            <a:pPr lvl="1"/>
            <a:r>
              <a:rPr lang="en-US" sz="4000" dirty="0">
                <a:solidFill>
                  <a:schemeClr val="accent2"/>
                </a:solidFill>
                <a:latin typeface="Segoe UI Light" pitchFamily="34" charset="0"/>
                <a:cs typeface="Segoe UI Light" pitchFamily="34" charset="0"/>
              </a:rPr>
              <a:t>Licensing</a:t>
            </a:r>
          </a:p>
          <a:p>
            <a:pPr lvl="1"/>
            <a:r>
              <a:rPr lang="en-US" sz="2800" dirty="0">
                <a:solidFill>
                  <a:schemeClr val="tx2"/>
                </a:solidFill>
              </a:rPr>
              <a:t>Do your software licenses transfer to the cloud?</a:t>
            </a:r>
          </a:p>
          <a:p>
            <a:endParaRPr lang="en-US" sz="1100" dirty="0">
              <a:solidFill>
                <a:schemeClr val="tx2"/>
              </a:solidFill>
              <a:latin typeface="+mn-lt"/>
              <a:ea typeface="Segoe UI" pitchFamily="34" charset="0"/>
              <a:cs typeface="Segoe UI" pitchFamily="34" charset="0"/>
            </a:endParaRPr>
          </a:p>
          <a:p>
            <a:r>
              <a:rPr lang="en-US" dirty="0" smtClean="0">
                <a:solidFill>
                  <a:schemeClr val="accent2"/>
                </a:solidFill>
                <a:ea typeface="Segoe UI" pitchFamily="34" charset="0"/>
                <a:cs typeface="Segoe UI Light" pitchFamily="34" charset="0"/>
              </a:rPr>
              <a:t>Hardware Requirements</a:t>
            </a:r>
          </a:p>
          <a:p>
            <a:pPr lvl="1"/>
            <a:r>
              <a:rPr lang="en-US" sz="2800" dirty="0">
                <a:solidFill>
                  <a:schemeClr val="tx2"/>
                </a:solidFill>
              </a:rPr>
              <a:t>Multiple </a:t>
            </a:r>
            <a:r>
              <a:rPr lang="en-US" sz="2800" dirty="0" smtClean="0">
                <a:solidFill>
                  <a:schemeClr val="tx2"/>
                </a:solidFill>
              </a:rPr>
              <a:t>network </a:t>
            </a:r>
            <a:r>
              <a:rPr lang="en-US" sz="2800" dirty="0">
                <a:solidFill>
                  <a:schemeClr val="tx2"/>
                </a:solidFill>
              </a:rPr>
              <a:t>c</a:t>
            </a:r>
            <a:r>
              <a:rPr lang="en-US" sz="2800" dirty="0" smtClean="0">
                <a:solidFill>
                  <a:schemeClr val="tx2"/>
                </a:solidFill>
              </a:rPr>
              <a:t>ards </a:t>
            </a:r>
            <a:r>
              <a:rPr lang="en-US" sz="2800" dirty="0">
                <a:solidFill>
                  <a:schemeClr val="tx2"/>
                </a:solidFill>
              </a:rPr>
              <a:t>or other h</a:t>
            </a:r>
            <a:r>
              <a:rPr lang="en-US" sz="2800" dirty="0" smtClean="0">
                <a:solidFill>
                  <a:schemeClr val="tx2"/>
                </a:solidFill>
              </a:rPr>
              <a:t>ardware </a:t>
            </a:r>
            <a:r>
              <a:rPr lang="en-US" sz="2800" dirty="0">
                <a:solidFill>
                  <a:schemeClr val="tx2"/>
                </a:solidFill>
              </a:rPr>
              <a:t>r</a:t>
            </a:r>
            <a:r>
              <a:rPr lang="en-US" sz="2800" dirty="0" smtClean="0">
                <a:solidFill>
                  <a:schemeClr val="tx2"/>
                </a:solidFill>
              </a:rPr>
              <a:t>equirements</a:t>
            </a:r>
            <a:r>
              <a:rPr lang="en-US" sz="2800" dirty="0">
                <a:solidFill>
                  <a:schemeClr val="tx2"/>
                </a:solidFill>
              </a:rPr>
              <a:t>?</a:t>
            </a:r>
          </a:p>
          <a:p>
            <a:pPr lvl="1"/>
            <a:endParaRPr lang="en-US" sz="1900" dirty="0">
              <a:solidFill>
                <a:schemeClr val="accent2"/>
              </a:solidFill>
            </a:endParaRPr>
          </a:p>
          <a:p>
            <a:pPr lvl="1"/>
            <a:endParaRPr lang="en-US" sz="2800" dirty="0">
              <a:solidFill>
                <a:schemeClr val="tx2"/>
              </a:solidFill>
            </a:endParaRPr>
          </a:p>
        </p:txBody>
      </p:sp>
      <p:sp>
        <p:nvSpPr>
          <p:cNvPr id="4" name="Freeform 7"/>
          <p:cNvSpPr>
            <a:spLocks noEditPoints="1"/>
          </p:cNvSpPr>
          <p:nvPr/>
        </p:nvSpPr>
        <p:spPr bwMode="auto">
          <a:xfrm>
            <a:off x="9323759" y="4270098"/>
            <a:ext cx="1641450" cy="1341092"/>
          </a:xfrm>
          <a:custGeom>
            <a:avLst/>
            <a:gdLst>
              <a:gd name="T0" fmla="*/ 1349 w 1388"/>
              <a:gd name="T1" fmla="*/ 967 h 1134"/>
              <a:gd name="T2" fmla="*/ 781 w 1388"/>
              <a:gd name="T3" fmla="*/ 49 h 1134"/>
              <a:gd name="T4" fmla="*/ 692 w 1388"/>
              <a:gd name="T5" fmla="*/ 0 h 1134"/>
              <a:gd name="T6" fmla="*/ 600 w 1388"/>
              <a:gd name="T7" fmla="*/ 48 h 1134"/>
              <a:gd name="T8" fmla="*/ 32 w 1388"/>
              <a:gd name="T9" fmla="*/ 962 h 1134"/>
              <a:gd name="T10" fmla="*/ 29 w 1388"/>
              <a:gd name="T11" fmla="*/ 1074 h 1134"/>
              <a:gd name="T12" fmla="*/ 115 w 1388"/>
              <a:gd name="T13" fmla="*/ 1128 h 1134"/>
              <a:gd name="T14" fmla="*/ 1263 w 1388"/>
              <a:gd name="T15" fmla="*/ 1128 h 1134"/>
              <a:gd name="T16" fmla="*/ 1348 w 1388"/>
              <a:gd name="T17" fmla="*/ 1081 h 1134"/>
              <a:gd name="T18" fmla="*/ 1349 w 1388"/>
              <a:gd name="T19" fmla="*/ 967 h 1134"/>
              <a:gd name="T20" fmla="*/ 769 w 1388"/>
              <a:gd name="T21" fmla="*/ 996 h 1134"/>
              <a:gd name="T22" fmla="*/ 614 w 1388"/>
              <a:gd name="T23" fmla="*/ 996 h 1134"/>
              <a:gd name="T24" fmla="*/ 614 w 1388"/>
              <a:gd name="T25" fmla="*/ 849 h 1134"/>
              <a:gd name="T26" fmla="*/ 769 w 1388"/>
              <a:gd name="T27" fmla="*/ 849 h 1134"/>
              <a:gd name="T28" fmla="*/ 769 w 1388"/>
              <a:gd name="T29" fmla="*/ 996 h 1134"/>
              <a:gd name="T30" fmla="*/ 769 w 1388"/>
              <a:gd name="T31" fmla="*/ 492 h 1134"/>
              <a:gd name="T32" fmla="*/ 730 w 1388"/>
              <a:gd name="T33" fmla="*/ 751 h 1134"/>
              <a:gd name="T34" fmla="*/ 655 w 1388"/>
              <a:gd name="T35" fmla="*/ 751 h 1134"/>
              <a:gd name="T36" fmla="*/ 614 w 1388"/>
              <a:gd name="T37" fmla="*/ 492 h 1134"/>
              <a:gd name="T38" fmla="*/ 614 w 1388"/>
              <a:gd name="T39" fmla="*/ 332 h 1134"/>
              <a:gd name="T40" fmla="*/ 769 w 1388"/>
              <a:gd name="T41" fmla="*/ 332 h 1134"/>
              <a:gd name="T42" fmla="*/ 769 w 1388"/>
              <a:gd name="T43" fmla="*/ 492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88" h="1134">
                <a:moveTo>
                  <a:pt x="1349" y="967"/>
                </a:moveTo>
                <a:cubicBezTo>
                  <a:pt x="781" y="49"/>
                  <a:pt x="781" y="49"/>
                  <a:pt x="781" y="49"/>
                </a:cubicBezTo>
                <a:cubicBezTo>
                  <a:pt x="781" y="49"/>
                  <a:pt x="758" y="0"/>
                  <a:pt x="692" y="0"/>
                </a:cubicBezTo>
                <a:cubicBezTo>
                  <a:pt x="626" y="0"/>
                  <a:pt x="600" y="48"/>
                  <a:pt x="600" y="48"/>
                </a:cubicBezTo>
                <a:cubicBezTo>
                  <a:pt x="32" y="962"/>
                  <a:pt x="32" y="962"/>
                  <a:pt x="32" y="962"/>
                </a:cubicBezTo>
                <a:cubicBezTo>
                  <a:pt x="32" y="962"/>
                  <a:pt x="0" y="1021"/>
                  <a:pt x="29" y="1074"/>
                </a:cubicBezTo>
                <a:cubicBezTo>
                  <a:pt x="58" y="1127"/>
                  <a:pt x="115" y="1128"/>
                  <a:pt x="115" y="1128"/>
                </a:cubicBezTo>
                <a:cubicBezTo>
                  <a:pt x="1263" y="1128"/>
                  <a:pt x="1263" y="1128"/>
                  <a:pt x="1263" y="1128"/>
                </a:cubicBezTo>
                <a:cubicBezTo>
                  <a:pt x="1263" y="1128"/>
                  <a:pt x="1308" y="1134"/>
                  <a:pt x="1348" y="1081"/>
                </a:cubicBezTo>
                <a:cubicBezTo>
                  <a:pt x="1388" y="1028"/>
                  <a:pt x="1349" y="967"/>
                  <a:pt x="1349" y="967"/>
                </a:cubicBezTo>
                <a:close/>
                <a:moveTo>
                  <a:pt x="769" y="996"/>
                </a:moveTo>
                <a:cubicBezTo>
                  <a:pt x="614" y="996"/>
                  <a:pt x="614" y="996"/>
                  <a:pt x="614" y="996"/>
                </a:cubicBezTo>
                <a:cubicBezTo>
                  <a:pt x="614" y="849"/>
                  <a:pt x="614" y="849"/>
                  <a:pt x="614" y="849"/>
                </a:cubicBezTo>
                <a:cubicBezTo>
                  <a:pt x="769" y="849"/>
                  <a:pt x="769" y="849"/>
                  <a:pt x="769" y="849"/>
                </a:cubicBezTo>
                <a:lnTo>
                  <a:pt x="769" y="996"/>
                </a:lnTo>
                <a:close/>
                <a:moveTo>
                  <a:pt x="769" y="492"/>
                </a:moveTo>
                <a:cubicBezTo>
                  <a:pt x="730" y="751"/>
                  <a:pt x="730" y="751"/>
                  <a:pt x="730" y="751"/>
                </a:cubicBezTo>
                <a:cubicBezTo>
                  <a:pt x="655" y="751"/>
                  <a:pt x="655" y="751"/>
                  <a:pt x="655" y="751"/>
                </a:cubicBezTo>
                <a:cubicBezTo>
                  <a:pt x="614" y="492"/>
                  <a:pt x="614" y="492"/>
                  <a:pt x="614" y="492"/>
                </a:cubicBezTo>
                <a:cubicBezTo>
                  <a:pt x="614" y="332"/>
                  <a:pt x="614" y="332"/>
                  <a:pt x="614" y="332"/>
                </a:cubicBezTo>
                <a:cubicBezTo>
                  <a:pt x="769" y="332"/>
                  <a:pt x="769" y="332"/>
                  <a:pt x="769" y="332"/>
                </a:cubicBezTo>
                <a:lnTo>
                  <a:pt x="769" y="49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defTabSz="913641"/>
            <a:endParaRPr lang="en-US" sz="1900" dirty="0">
              <a:solidFill>
                <a:srgbClr val="292929"/>
              </a:solidFill>
            </a:endParaRPr>
          </a:p>
        </p:txBody>
      </p:sp>
    </p:spTree>
    <p:extLst>
      <p:ext uri="{BB962C8B-B14F-4D97-AF65-F5344CB8AC3E}">
        <p14:creationId xmlns:p14="http://schemas.microsoft.com/office/powerpoint/2010/main" val="285114102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 Types</a:t>
            </a:r>
            <a:endParaRPr lang="en-US" dirty="0"/>
          </a:p>
        </p:txBody>
      </p:sp>
      <p:sp>
        <p:nvSpPr>
          <p:cNvPr id="3" name="Text Placeholder 2"/>
          <p:cNvSpPr>
            <a:spLocks noGrp="1"/>
          </p:cNvSpPr>
          <p:nvPr>
            <p:ph type="body" sz="quarter" idx="10"/>
          </p:nvPr>
        </p:nvSpPr>
        <p:spPr>
          <a:xfrm>
            <a:off x="519113" y="1447800"/>
            <a:ext cx="6774821" cy="4178067"/>
          </a:xfrm>
        </p:spPr>
        <p:txBody>
          <a:bodyPr/>
          <a:lstStyle/>
          <a:p>
            <a:r>
              <a:rPr lang="en-US" dirty="0" smtClean="0">
                <a:solidFill>
                  <a:schemeClr val="accent2"/>
                </a:solidFill>
              </a:rPr>
              <a:t>Forklift Migration </a:t>
            </a:r>
          </a:p>
          <a:p>
            <a:r>
              <a:rPr lang="en-US" sz="2800" dirty="0" smtClean="0">
                <a:solidFill>
                  <a:schemeClr val="tx2"/>
                </a:solidFill>
                <a:latin typeface="Segoe UI" pitchFamily="34" charset="0"/>
                <a:ea typeface="Segoe UI" pitchFamily="34" charset="0"/>
                <a:cs typeface="Segoe UI" pitchFamily="34" charset="0"/>
              </a:rPr>
              <a:t>Bring entire application and all dependencies</a:t>
            </a:r>
          </a:p>
          <a:p>
            <a:r>
              <a:rPr lang="en-US" dirty="0">
                <a:solidFill>
                  <a:schemeClr val="accent2"/>
                </a:solidFill>
              </a:rPr>
              <a:t>Hybrid Migration</a:t>
            </a:r>
          </a:p>
          <a:p>
            <a:r>
              <a:rPr lang="en-US" sz="2800" dirty="0">
                <a:solidFill>
                  <a:schemeClr val="tx2"/>
                </a:solidFill>
                <a:latin typeface="Segoe UI" pitchFamily="34" charset="0"/>
                <a:ea typeface="Segoe UI" pitchFamily="34" charset="0"/>
                <a:cs typeface="Segoe UI" pitchFamily="34" charset="0"/>
              </a:rPr>
              <a:t>Bring portion of application to the cloud while some resources stay on-premises</a:t>
            </a:r>
            <a:endParaRPr lang="en-US" sz="2800" dirty="0">
              <a:solidFill>
                <a:schemeClr val="accent2"/>
              </a:solidFill>
            </a:endParaRPr>
          </a:p>
          <a:p>
            <a:r>
              <a:rPr lang="en-US" dirty="0" err="1" smtClean="0">
                <a:solidFill>
                  <a:schemeClr val="accent2"/>
                </a:solidFill>
              </a:rPr>
              <a:t>IaaS</a:t>
            </a:r>
            <a:r>
              <a:rPr lang="en-US" dirty="0" smtClean="0">
                <a:solidFill>
                  <a:schemeClr val="accent2"/>
                </a:solidFill>
              </a:rPr>
              <a:t> to </a:t>
            </a:r>
            <a:r>
              <a:rPr lang="en-US" dirty="0" err="1">
                <a:solidFill>
                  <a:schemeClr val="accent2"/>
                </a:solidFill>
              </a:rPr>
              <a:t>PaaS</a:t>
            </a:r>
            <a:r>
              <a:rPr lang="en-US" dirty="0">
                <a:solidFill>
                  <a:schemeClr val="accent2"/>
                </a:solidFill>
              </a:rPr>
              <a:t> </a:t>
            </a:r>
            <a:r>
              <a:rPr lang="en-US" dirty="0" smtClean="0">
                <a:solidFill>
                  <a:schemeClr val="accent2"/>
                </a:solidFill>
              </a:rPr>
              <a:t>Migration</a:t>
            </a:r>
          </a:p>
          <a:p>
            <a:r>
              <a:rPr lang="en-US" sz="2800" dirty="0" smtClean="0">
                <a:solidFill>
                  <a:schemeClr val="tx2"/>
                </a:solidFill>
                <a:latin typeface="Segoe UI" pitchFamily="34" charset="0"/>
                <a:ea typeface="Segoe UI" pitchFamily="34" charset="0"/>
                <a:cs typeface="Segoe UI" pitchFamily="34" charset="0"/>
              </a:rPr>
              <a:t>Migrating </a:t>
            </a:r>
            <a:r>
              <a:rPr lang="en-US" sz="2800" dirty="0">
                <a:solidFill>
                  <a:schemeClr val="tx2"/>
                </a:solidFill>
                <a:latin typeface="Segoe UI" pitchFamily="34" charset="0"/>
                <a:ea typeface="Segoe UI" pitchFamily="34" charset="0"/>
                <a:cs typeface="Segoe UI" pitchFamily="34" charset="0"/>
              </a:rPr>
              <a:t>a</a:t>
            </a:r>
            <a:r>
              <a:rPr lang="en-US" sz="2800" dirty="0" smtClean="0">
                <a:solidFill>
                  <a:schemeClr val="tx2"/>
                </a:solidFill>
                <a:latin typeface="Segoe UI" pitchFamily="34" charset="0"/>
                <a:ea typeface="Segoe UI" pitchFamily="34" charset="0"/>
                <a:cs typeface="Segoe UI" pitchFamily="34" charset="0"/>
              </a:rPr>
              <a:t>pplication to web or worker </a:t>
            </a:r>
            <a:r>
              <a:rPr lang="en-US" sz="2800" dirty="0">
                <a:solidFill>
                  <a:schemeClr val="tx2"/>
                </a:solidFill>
                <a:latin typeface="Segoe UI" pitchFamily="34" charset="0"/>
                <a:ea typeface="Segoe UI" pitchFamily="34" charset="0"/>
                <a:cs typeface="Segoe UI" pitchFamily="34" charset="0"/>
              </a:rPr>
              <a:t>r</a:t>
            </a:r>
            <a:r>
              <a:rPr lang="en-US" sz="2800" dirty="0" smtClean="0">
                <a:solidFill>
                  <a:schemeClr val="tx2"/>
                </a:solidFill>
                <a:latin typeface="Segoe UI" pitchFamily="34" charset="0"/>
                <a:ea typeface="Segoe UI" pitchFamily="34" charset="0"/>
                <a:cs typeface="Segoe UI" pitchFamily="34" charset="0"/>
              </a:rPr>
              <a:t>oles with dependencies that work better on a VM</a:t>
            </a:r>
          </a:p>
        </p:txBody>
      </p:sp>
      <p:sp>
        <p:nvSpPr>
          <p:cNvPr id="4" name="Freeform 25"/>
          <p:cNvSpPr>
            <a:spLocks noEditPoints="1"/>
          </p:cNvSpPr>
          <p:nvPr/>
        </p:nvSpPr>
        <p:spPr bwMode="black">
          <a:xfrm>
            <a:off x="7590545" y="3215490"/>
            <a:ext cx="3075750" cy="2618916"/>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accent6"/>
          </a:solidFill>
          <a:ln>
            <a:noFill/>
          </a:ln>
        </p:spPr>
        <p:txBody>
          <a:bodyPr vert="horz" wrap="square" lIns="82305" tIns="41153" rIns="82305" bIns="41153" numCol="1" anchor="t" anchorCtr="0" compatLnSpc="1">
            <a:prstTxWarp prst="textNoShape">
              <a:avLst/>
            </a:prstTxWarp>
          </a:bodyPr>
          <a:lstStyle/>
          <a:p>
            <a:pPr defTabSz="913641"/>
            <a:endParaRPr lang="en-US" sz="1600" dirty="0">
              <a:solidFill>
                <a:srgbClr val="292929"/>
              </a:solidFill>
            </a:endParaRPr>
          </a:p>
        </p:txBody>
      </p:sp>
    </p:spTree>
    <p:extLst>
      <p:ext uri="{BB962C8B-B14F-4D97-AF65-F5344CB8AC3E}">
        <p14:creationId xmlns:p14="http://schemas.microsoft.com/office/powerpoint/2010/main" val="205805702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 Approaches</a:t>
            </a:r>
            <a:endParaRPr lang="en-US" dirty="0"/>
          </a:p>
        </p:txBody>
      </p:sp>
      <p:sp>
        <p:nvSpPr>
          <p:cNvPr id="3" name="Text Placeholder 2"/>
          <p:cNvSpPr>
            <a:spLocks noGrp="1"/>
          </p:cNvSpPr>
          <p:nvPr>
            <p:ph type="body" sz="quarter" idx="10"/>
          </p:nvPr>
        </p:nvSpPr>
        <p:spPr>
          <a:xfrm>
            <a:off x="519113" y="1447801"/>
            <a:ext cx="11149013" cy="4127284"/>
          </a:xfrm>
        </p:spPr>
        <p:txBody>
          <a:bodyPr/>
          <a:lstStyle/>
          <a:p>
            <a:r>
              <a:rPr lang="en-US" dirty="0" smtClean="0">
                <a:solidFill>
                  <a:schemeClr val="accent2"/>
                </a:solidFill>
              </a:rPr>
              <a:t>Migrating an Existing Virtual Machine</a:t>
            </a:r>
          </a:p>
          <a:p>
            <a:r>
              <a:rPr lang="en-US" sz="2800" dirty="0" smtClean="0">
                <a:solidFill>
                  <a:schemeClr val="accent4"/>
                </a:solidFill>
                <a:latin typeface="+mn-lt"/>
              </a:rPr>
              <a:t>Application</a:t>
            </a:r>
            <a:r>
              <a:rPr lang="en-US" sz="2800" dirty="0">
                <a:solidFill>
                  <a:schemeClr val="accent4"/>
                </a:solidFill>
                <a:latin typeface="+mn-lt"/>
              </a:rPr>
              <a:t>, Configuration and Data in an installed Working State </a:t>
            </a:r>
          </a:p>
          <a:p>
            <a:r>
              <a:rPr lang="en-US" sz="2800" dirty="0" smtClean="0">
                <a:solidFill>
                  <a:schemeClr val="accent1"/>
                </a:solidFill>
                <a:latin typeface="+mn-lt"/>
              </a:rPr>
              <a:t>Requires </a:t>
            </a:r>
            <a:r>
              <a:rPr lang="en-US" sz="2800" dirty="0">
                <a:solidFill>
                  <a:schemeClr val="accent1"/>
                </a:solidFill>
                <a:latin typeface="+mn-lt"/>
              </a:rPr>
              <a:t>u</a:t>
            </a:r>
            <a:r>
              <a:rPr lang="en-US" sz="2800" dirty="0" smtClean="0">
                <a:solidFill>
                  <a:schemeClr val="accent1"/>
                </a:solidFill>
                <a:latin typeface="+mn-lt"/>
              </a:rPr>
              <a:t>ploading a large amount </a:t>
            </a:r>
            <a:r>
              <a:rPr lang="en-US" sz="2800" dirty="0">
                <a:solidFill>
                  <a:schemeClr val="accent1"/>
                </a:solidFill>
                <a:latin typeface="+mn-lt"/>
              </a:rPr>
              <a:t>of d</a:t>
            </a:r>
            <a:r>
              <a:rPr lang="en-US" sz="2800" dirty="0" smtClean="0">
                <a:solidFill>
                  <a:schemeClr val="accent1"/>
                </a:solidFill>
                <a:latin typeface="+mn-lt"/>
              </a:rPr>
              <a:t>ata and a higher risk </a:t>
            </a:r>
            <a:r>
              <a:rPr lang="en-US" sz="2800" dirty="0">
                <a:solidFill>
                  <a:schemeClr val="accent1"/>
                </a:solidFill>
                <a:latin typeface="+mn-lt"/>
              </a:rPr>
              <a:t>of </a:t>
            </a:r>
            <a:r>
              <a:rPr lang="en-US" sz="2800" dirty="0" smtClean="0">
                <a:solidFill>
                  <a:schemeClr val="accent1"/>
                </a:solidFill>
                <a:latin typeface="+mn-lt"/>
              </a:rPr>
              <a:t>drivers </a:t>
            </a:r>
            <a:r>
              <a:rPr lang="en-US" sz="2800" dirty="0">
                <a:solidFill>
                  <a:schemeClr val="accent1"/>
                </a:solidFill>
                <a:latin typeface="+mn-lt"/>
              </a:rPr>
              <a:t>or other h</a:t>
            </a:r>
            <a:r>
              <a:rPr lang="en-US" sz="2800" dirty="0" smtClean="0">
                <a:solidFill>
                  <a:schemeClr val="accent1"/>
                </a:solidFill>
                <a:latin typeface="+mn-lt"/>
              </a:rPr>
              <a:t>ardware </a:t>
            </a:r>
            <a:r>
              <a:rPr lang="en-US" sz="2800" dirty="0">
                <a:solidFill>
                  <a:schemeClr val="accent1"/>
                </a:solidFill>
                <a:latin typeface="+mn-lt"/>
              </a:rPr>
              <a:t>d</a:t>
            </a:r>
            <a:r>
              <a:rPr lang="en-US" sz="2800" dirty="0" smtClean="0">
                <a:solidFill>
                  <a:schemeClr val="accent1"/>
                </a:solidFill>
                <a:latin typeface="+mn-lt"/>
              </a:rPr>
              <a:t>ependencies </a:t>
            </a:r>
            <a:r>
              <a:rPr lang="en-US" sz="2800" dirty="0">
                <a:solidFill>
                  <a:schemeClr val="accent1"/>
                </a:solidFill>
                <a:latin typeface="+mn-lt"/>
              </a:rPr>
              <a:t>on VM not available in the </a:t>
            </a:r>
            <a:r>
              <a:rPr lang="en-US" sz="2800" dirty="0" smtClean="0">
                <a:solidFill>
                  <a:schemeClr val="accent1"/>
                </a:solidFill>
                <a:latin typeface="+mn-lt"/>
              </a:rPr>
              <a:t>cloud</a:t>
            </a:r>
          </a:p>
          <a:p>
            <a:endParaRPr lang="en-US" sz="2800" dirty="0" smtClean="0">
              <a:solidFill>
                <a:schemeClr val="accent5"/>
              </a:solidFill>
              <a:latin typeface="+mn-lt"/>
            </a:endParaRPr>
          </a:p>
          <a:p>
            <a:r>
              <a:rPr lang="en-US" dirty="0" smtClean="0">
                <a:solidFill>
                  <a:srgbClr val="00AEEF"/>
                </a:solidFill>
              </a:rPr>
              <a:t>Build VMs in the Cloud</a:t>
            </a:r>
          </a:p>
          <a:p>
            <a:r>
              <a:rPr lang="en-US" sz="2800" dirty="0" smtClean="0">
                <a:solidFill>
                  <a:schemeClr val="accent4"/>
                </a:solidFill>
                <a:latin typeface="Segoe UI"/>
              </a:rPr>
              <a:t>Lowers </a:t>
            </a:r>
            <a:r>
              <a:rPr lang="en-US" sz="2800" dirty="0">
                <a:solidFill>
                  <a:schemeClr val="accent4"/>
                </a:solidFill>
                <a:latin typeface="Segoe UI"/>
              </a:rPr>
              <a:t>u</a:t>
            </a:r>
            <a:r>
              <a:rPr lang="en-US" sz="2800" dirty="0" smtClean="0">
                <a:solidFill>
                  <a:schemeClr val="accent4"/>
                </a:solidFill>
                <a:latin typeface="Segoe UI"/>
              </a:rPr>
              <a:t>pload </a:t>
            </a:r>
            <a:r>
              <a:rPr lang="en-US" sz="2800" dirty="0">
                <a:solidFill>
                  <a:schemeClr val="accent4"/>
                </a:solidFill>
                <a:latin typeface="Segoe UI"/>
              </a:rPr>
              <a:t>t</a:t>
            </a:r>
            <a:r>
              <a:rPr lang="en-US" sz="2800" dirty="0" smtClean="0">
                <a:solidFill>
                  <a:schemeClr val="accent4"/>
                </a:solidFill>
                <a:latin typeface="Segoe UI"/>
              </a:rPr>
              <a:t>ime </a:t>
            </a:r>
            <a:r>
              <a:rPr lang="en-US" sz="2800" dirty="0">
                <a:solidFill>
                  <a:schemeClr val="accent4"/>
                </a:solidFill>
                <a:latin typeface="Segoe UI"/>
              </a:rPr>
              <a:t>and </a:t>
            </a:r>
            <a:r>
              <a:rPr lang="en-US" sz="2800" dirty="0" smtClean="0">
                <a:solidFill>
                  <a:schemeClr val="accent4"/>
                </a:solidFill>
                <a:latin typeface="Segoe UI"/>
              </a:rPr>
              <a:t>dependency </a:t>
            </a:r>
            <a:r>
              <a:rPr lang="en-US" sz="2800" dirty="0">
                <a:solidFill>
                  <a:schemeClr val="accent4"/>
                </a:solidFill>
                <a:latin typeface="Segoe UI"/>
              </a:rPr>
              <a:t>r</a:t>
            </a:r>
            <a:r>
              <a:rPr lang="en-US" sz="2800" dirty="0" smtClean="0">
                <a:solidFill>
                  <a:schemeClr val="accent4"/>
                </a:solidFill>
                <a:latin typeface="Segoe UI"/>
              </a:rPr>
              <a:t>isk</a:t>
            </a:r>
            <a:endParaRPr lang="en-US" sz="2800" dirty="0">
              <a:solidFill>
                <a:schemeClr val="accent4"/>
              </a:solidFill>
              <a:latin typeface="Segoe UI"/>
            </a:endParaRPr>
          </a:p>
          <a:p>
            <a:r>
              <a:rPr lang="en-US" sz="2800" dirty="0">
                <a:solidFill>
                  <a:schemeClr val="accent1"/>
                </a:solidFill>
                <a:latin typeface="Segoe UI"/>
              </a:rPr>
              <a:t>Requires upload and installation of application and data </a:t>
            </a:r>
            <a:endParaRPr lang="en-US" sz="2800" dirty="0">
              <a:solidFill>
                <a:schemeClr val="accent1"/>
              </a:solidFill>
              <a:latin typeface="+mn-lt"/>
            </a:endParaRPr>
          </a:p>
        </p:txBody>
      </p:sp>
    </p:spTree>
    <p:extLst>
      <p:ext uri="{BB962C8B-B14F-4D97-AF65-F5344CB8AC3E}">
        <p14:creationId xmlns:p14="http://schemas.microsoft.com/office/powerpoint/2010/main" val="3664266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1812" y="5858268"/>
            <a:ext cx="5995616"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dirty="0" smtClean="0">
                <a:solidFill>
                  <a:schemeClr val="bg1">
                    <a:alpha val="99000"/>
                  </a:schemeClr>
                </a:solidFill>
              </a:rPr>
              <a:t>How does a developer use SharePoint in the cloud?</a:t>
            </a:r>
          </a:p>
        </p:txBody>
      </p:sp>
      <p:sp>
        <p:nvSpPr>
          <p:cNvPr id="2" name="Text Placeholder 1"/>
          <p:cNvSpPr>
            <a:spLocks noGrp="1"/>
          </p:cNvSpPr>
          <p:nvPr>
            <p:ph type="body" sz="quarter" idx="10"/>
          </p:nvPr>
        </p:nvSpPr>
        <p:spPr/>
        <p:txBody>
          <a:bodyPr/>
          <a:lstStyle/>
          <a:p>
            <a:r>
              <a:rPr lang="en-US" sz="6600" dirty="0" smtClean="0"/>
              <a:t>SharePoint Developer</a:t>
            </a:r>
            <a:endParaRPr lang="en-US" sz="6600" dirty="0"/>
          </a:p>
        </p:txBody>
      </p:sp>
    </p:spTree>
    <p:extLst>
      <p:ext uri="{BB962C8B-B14F-4D97-AF65-F5344CB8AC3E}">
        <p14:creationId xmlns:p14="http://schemas.microsoft.com/office/powerpoint/2010/main" val="297182292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Migrating a Simple Virtual Machine</a:t>
            </a:r>
            <a:endParaRPr lang="en-US" dirty="0"/>
          </a:p>
        </p:txBody>
      </p:sp>
      <p:sp>
        <p:nvSpPr>
          <p:cNvPr id="3" name="Rectangle 2"/>
          <p:cNvSpPr/>
          <p:nvPr/>
        </p:nvSpPr>
        <p:spPr bwMode="auto">
          <a:xfrm>
            <a:off x="287779" y="1584976"/>
            <a:ext cx="3403357" cy="4575461"/>
          </a:xfrm>
          <a:prstGeom prst="rect">
            <a:avLst/>
          </a:prstGeom>
          <a:solidFill>
            <a:schemeClr val="accent2"/>
          </a:solidFill>
          <a:ln w="28575" cmpd="sng">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solidFill>
                <a:schemeClr val="bg1"/>
              </a:solidFill>
            </a:endParaRPr>
          </a:p>
        </p:txBody>
      </p:sp>
      <p:sp>
        <p:nvSpPr>
          <p:cNvPr id="4" name="TextBox 3"/>
          <p:cNvSpPr txBox="1"/>
          <p:nvPr/>
        </p:nvSpPr>
        <p:spPr>
          <a:xfrm>
            <a:off x="355925" y="1930825"/>
            <a:ext cx="2628925" cy="1304973"/>
          </a:xfrm>
          <a:prstGeom prst="rect">
            <a:avLst/>
          </a:prstGeom>
          <a:noFill/>
        </p:spPr>
        <p:txBody>
          <a:bodyPr wrap="none" lIns="0" tIns="0" rIns="0" bIns="0" rtlCol="0">
            <a:spAutoFit/>
          </a:bodyPr>
          <a:lstStyle/>
          <a:p>
            <a:pPr>
              <a:lnSpc>
                <a:spcPct val="90000"/>
              </a:lnSpc>
              <a:spcBef>
                <a:spcPct val="20000"/>
              </a:spcBef>
              <a:buSzPct val="80000"/>
            </a:pPr>
            <a:r>
              <a:rPr lang="en-US" sz="1600" u="sng" dirty="0" smtClean="0">
                <a:solidFill>
                  <a:schemeClr val="bg1"/>
                </a:solidFill>
              </a:rPr>
              <a:t>On-Premises Virtual Machine</a:t>
            </a:r>
          </a:p>
          <a:p>
            <a:pPr>
              <a:lnSpc>
                <a:spcPct val="90000"/>
              </a:lnSpc>
              <a:spcBef>
                <a:spcPct val="20000"/>
              </a:spcBef>
              <a:buSzPct val="80000"/>
            </a:pPr>
            <a:r>
              <a:rPr lang="en-US" sz="1600" dirty="0" smtClean="0">
                <a:solidFill>
                  <a:schemeClr val="bg1"/>
                </a:solidFill>
              </a:rPr>
              <a:t>Machine </a:t>
            </a:r>
            <a:r>
              <a:rPr lang="en-US" sz="1600" dirty="0">
                <a:solidFill>
                  <a:schemeClr val="bg1"/>
                </a:solidFill>
              </a:rPr>
              <a:t>Name: APPSRV1</a:t>
            </a:r>
          </a:p>
          <a:p>
            <a:pPr>
              <a:lnSpc>
                <a:spcPct val="90000"/>
              </a:lnSpc>
              <a:spcBef>
                <a:spcPct val="20000"/>
              </a:spcBef>
              <a:buSzPct val="80000"/>
            </a:pPr>
            <a:r>
              <a:rPr lang="en-US" sz="1600" dirty="0">
                <a:solidFill>
                  <a:schemeClr val="bg1"/>
                </a:solidFill>
              </a:rPr>
              <a:t>Memory: 8 GB </a:t>
            </a:r>
          </a:p>
          <a:p>
            <a:pPr>
              <a:lnSpc>
                <a:spcPct val="90000"/>
              </a:lnSpc>
              <a:spcBef>
                <a:spcPct val="20000"/>
              </a:spcBef>
              <a:buSzPct val="80000"/>
            </a:pPr>
            <a:r>
              <a:rPr lang="en-US" sz="1600" dirty="0">
                <a:solidFill>
                  <a:schemeClr val="bg1"/>
                </a:solidFill>
              </a:rPr>
              <a:t>Cores: 4</a:t>
            </a:r>
          </a:p>
          <a:p>
            <a:pPr>
              <a:lnSpc>
                <a:spcPct val="90000"/>
              </a:lnSpc>
              <a:spcBef>
                <a:spcPct val="20000"/>
              </a:spcBef>
              <a:buSzPct val="80000"/>
            </a:pPr>
            <a:r>
              <a:rPr lang="en-US" sz="1600" dirty="0">
                <a:solidFill>
                  <a:schemeClr val="bg1"/>
                </a:solidFill>
              </a:rPr>
              <a:t>Ports: </a:t>
            </a:r>
            <a:r>
              <a:rPr lang="en-US" sz="1600" dirty="0" smtClean="0">
                <a:solidFill>
                  <a:schemeClr val="bg1"/>
                </a:solidFill>
              </a:rPr>
              <a:t>80/443 for </a:t>
            </a:r>
            <a:r>
              <a:rPr lang="en-US" sz="1600" dirty="0">
                <a:solidFill>
                  <a:schemeClr val="bg1"/>
                </a:solidFill>
              </a:rPr>
              <a:t>http/https</a:t>
            </a:r>
          </a:p>
        </p:txBody>
      </p:sp>
      <p:sp>
        <p:nvSpPr>
          <p:cNvPr id="5" name="Freeform 79"/>
          <p:cNvSpPr>
            <a:spLocks noEditPoints="1"/>
          </p:cNvSpPr>
          <p:nvPr>
            <p:custDataLst>
              <p:tags r:id="rId1"/>
            </p:custDataLst>
          </p:nvPr>
        </p:nvSpPr>
        <p:spPr bwMode="black">
          <a:xfrm>
            <a:off x="397001" y="3669428"/>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solidFill>
                <a:schemeClr val="bg1"/>
              </a:solidFill>
            </a:endParaRPr>
          </a:p>
        </p:txBody>
      </p:sp>
      <p:sp>
        <p:nvSpPr>
          <p:cNvPr id="6" name="TextBox 5"/>
          <p:cNvSpPr txBox="1"/>
          <p:nvPr/>
        </p:nvSpPr>
        <p:spPr>
          <a:xfrm>
            <a:off x="797415" y="3658428"/>
            <a:ext cx="2758911" cy="763287"/>
          </a:xfrm>
          <a:prstGeom prst="rect">
            <a:avLst/>
          </a:prstGeom>
          <a:noFill/>
        </p:spPr>
        <p:txBody>
          <a:bodyPr wrap="square" lIns="0" tIns="0" rIns="0" bIns="0" rtlCol="0">
            <a:spAutoFit/>
          </a:bodyPr>
          <a:lstStyle/>
          <a:p>
            <a:pPr>
              <a:lnSpc>
                <a:spcPct val="90000"/>
              </a:lnSpc>
              <a:spcBef>
                <a:spcPct val="20000"/>
              </a:spcBef>
              <a:buSzPct val="80000"/>
            </a:pPr>
            <a:r>
              <a:rPr lang="en-US" sz="1600" dirty="0">
                <a:solidFill>
                  <a:schemeClr val="bg1"/>
                </a:solidFill>
              </a:rPr>
              <a:t>Guest: C:\</a:t>
            </a:r>
          </a:p>
          <a:p>
            <a:pPr>
              <a:lnSpc>
                <a:spcPct val="90000"/>
              </a:lnSpc>
              <a:spcBef>
                <a:spcPct val="20000"/>
              </a:spcBef>
              <a:buSzPct val="80000"/>
            </a:pPr>
            <a:r>
              <a:rPr lang="en-US" sz="1600" dirty="0">
                <a:solidFill>
                  <a:schemeClr val="bg1"/>
                </a:solidFill>
              </a:rPr>
              <a:t>Host: C:\</a:t>
            </a:r>
            <a:r>
              <a:rPr lang="en-US" sz="1600" dirty="0" smtClean="0">
                <a:solidFill>
                  <a:schemeClr val="bg1"/>
                </a:solidFill>
              </a:rPr>
              <a:t>VMs\2010-10a.vhd</a:t>
            </a:r>
            <a:endParaRPr lang="en-US" sz="1600" dirty="0">
              <a:solidFill>
                <a:schemeClr val="bg1"/>
              </a:solidFill>
            </a:endParaRPr>
          </a:p>
          <a:p>
            <a:pPr>
              <a:lnSpc>
                <a:spcPct val="90000"/>
              </a:lnSpc>
              <a:spcBef>
                <a:spcPct val="20000"/>
              </a:spcBef>
              <a:buSzPct val="80000"/>
            </a:pPr>
            <a:endParaRPr lang="en-US" sz="1600" u="sng" dirty="0">
              <a:solidFill>
                <a:schemeClr val="bg1"/>
              </a:solidFill>
            </a:endParaRPr>
          </a:p>
        </p:txBody>
      </p:sp>
      <p:sp>
        <p:nvSpPr>
          <p:cNvPr id="7" name="Rectangle 6"/>
          <p:cNvSpPr/>
          <p:nvPr/>
        </p:nvSpPr>
        <p:spPr bwMode="auto">
          <a:xfrm>
            <a:off x="7296162" y="1622468"/>
            <a:ext cx="3284930" cy="4670061"/>
          </a:xfrm>
          <a:prstGeom prst="rect">
            <a:avLst/>
          </a:prstGeom>
          <a:solidFill>
            <a:schemeClr val="accent2"/>
          </a:solidFill>
          <a:ln w="28575" cmpd="sng">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solidFill>
                <a:schemeClr val="bg1"/>
              </a:solidFill>
            </a:endParaRPr>
          </a:p>
        </p:txBody>
      </p:sp>
      <p:sp>
        <p:nvSpPr>
          <p:cNvPr id="8" name="TextBox 7"/>
          <p:cNvSpPr txBox="1"/>
          <p:nvPr/>
        </p:nvSpPr>
        <p:spPr>
          <a:xfrm>
            <a:off x="7591397" y="1676086"/>
            <a:ext cx="2563202" cy="533992"/>
          </a:xfrm>
          <a:prstGeom prst="rect">
            <a:avLst/>
          </a:prstGeom>
          <a:noFill/>
        </p:spPr>
        <p:txBody>
          <a:bodyPr wrap="none" lIns="0" tIns="0" rIns="0" bIns="0" rtlCol="0">
            <a:spAutoFit/>
          </a:bodyPr>
          <a:lstStyle/>
          <a:p>
            <a:pPr>
              <a:lnSpc>
                <a:spcPct val="90000"/>
              </a:lnSpc>
              <a:spcBef>
                <a:spcPct val="20000"/>
              </a:spcBef>
              <a:buSzPct val="80000"/>
            </a:pPr>
            <a:r>
              <a:rPr lang="en-US" u="sng" dirty="0">
                <a:solidFill>
                  <a:schemeClr val="bg1"/>
                </a:solidFill>
              </a:rPr>
              <a:t>Cloud Service</a:t>
            </a:r>
          </a:p>
          <a:p>
            <a:pPr>
              <a:lnSpc>
                <a:spcPct val="90000"/>
              </a:lnSpc>
              <a:spcBef>
                <a:spcPct val="20000"/>
              </a:spcBef>
              <a:buSzPct val="80000"/>
            </a:pPr>
            <a:r>
              <a:rPr lang="en-US" sz="1600" dirty="0" smtClean="0">
                <a:solidFill>
                  <a:schemeClr val="bg1"/>
                </a:solidFill>
              </a:rPr>
              <a:t>Name</a:t>
            </a:r>
            <a:r>
              <a:rPr lang="en-US" sz="1600" dirty="0">
                <a:solidFill>
                  <a:schemeClr val="bg1"/>
                </a:solidFill>
              </a:rPr>
              <a:t>: </a:t>
            </a:r>
            <a:r>
              <a:rPr lang="en-US" sz="1600" b="1" dirty="0" smtClean="0">
                <a:solidFill>
                  <a:schemeClr val="bg1"/>
                </a:solidFill>
              </a:rPr>
              <a:t>spdev1.</a:t>
            </a:r>
            <a:r>
              <a:rPr lang="en-US" sz="1600" dirty="0" smtClean="0">
                <a:solidFill>
                  <a:schemeClr val="bg1"/>
                </a:solidFill>
              </a:rPr>
              <a:t>cloudapp.net</a:t>
            </a:r>
            <a:endParaRPr lang="en-US" sz="1600" dirty="0">
              <a:solidFill>
                <a:schemeClr val="bg1"/>
              </a:solidFill>
            </a:endParaRPr>
          </a:p>
        </p:txBody>
      </p:sp>
      <p:sp>
        <p:nvSpPr>
          <p:cNvPr id="9" name="Rounded Rectangle 8"/>
          <p:cNvSpPr/>
          <p:nvPr/>
        </p:nvSpPr>
        <p:spPr bwMode="auto">
          <a:xfrm>
            <a:off x="7388486" y="2411647"/>
            <a:ext cx="3105199" cy="3795842"/>
          </a:xfrm>
          <a:prstGeom prst="roundRect">
            <a:avLst/>
          </a:prstGeom>
          <a:solidFill>
            <a:schemeClr val="accent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solidFill>
                <a:schemeClr val="bg1"/>
              </a:solidFill>
            </a:endParaRPr>
          </a:p>
        </p:txBody>
      </p:sp>
      <p:sp>
        <p:nvSpPr>
          <p:cNvPr id="10" name="TextBox 9"/>
          <p:cNvSpPr txBox="1"/>
          <p:nvPr/>
        </p:nvSpPr>
        <p:spPr>
          <a:xfrm>
            <a:off x="7747076" y="3126406"/>
            <a:ext cx="1886158" cy="830997"/>
          </a:xfrm>
          <a:prstGeom prst="rect">
            <a:avLst/>
          </a:prstGeom>
          <a:noFill/>
        </p:spPr>
        <p:txBody>
          <a:bodyPr wrap="square" lIns="0" tIns="0" rIns="0" bIns="0" rtlCol="0">
            <a:spAutoFit/>
          </a:bodyPr>
          <a:lstStyle/>
          <a:p>
            <a:pPr>
              <a:lnSpc>
                <a:spcPct val="90000"/>
              </a:lnSpc>
              <a:spcBef>
                <a:spcPct val="20000"/>
              </a:spcBef>
              <a:buSzPct val="80000"/>
            </a:pPr>
            <a:r>
              <a:rPr lang="en-US" sz="1600" u="sng" dirty="0">
                <a:solidFill>
                  <a:schemeClr val="bg1"/>
                </a:solidFill>
              </a:rPr>
              <a:t>Virtual Machine</a:t>
            </a:r>
          </a:p>
          <a:p>
            <a:pPr>
              <a:lnSpc>
                <a:spcPct val="90000"/>
              </a:lnSpc>
              <a:spcBef>
                <a:spcPct val="20000"/>
              </a:spcBef>
              <a:buSzPct val="80000"/>
            </a:pPr>
            <a:r>
              <a:rPr lang="en-US" sz="1200" dirty="0">
                <a:solidFill>
                  <a:schemeClr val="bg1"/>
                </a:solidFill>
              </a:rPr>
              <a:t>Role Name: appsrv1</a:t>
            </a:r>
          </a:p>
          <a:p>
            <a:pPr>
              <a:lnSpc>
                <a:spcPct val="90000"/>
              </a:lnSpc>
              <a:spcBef>
                <a:spcPct val="20000"/>
              </a:spcBef>
              <a:buSzPct val="80000"/>
            </a:pPr>
            <a:r>
              <a:rPr lang="en-US" sz="1200" dirty="0">
                <a:solidFill>
                  <a:schemeClr val="bg1"/>
                </a:solidFill>
              </a:rPr>
              <a:t>4 Cores </a:t>
            </a:r>
          </a:p>
          <a:p>
            <a:pPr>
              <a:lnSpc>
                <a:spcPct val="90000"/>
              </a:lnSpc>
              <a:spcBef>
                <a:spcPct val="20000"/>
              </a:spcBef>
              <a:buSzPct val="80000"/>
            </a:pPr>
            <a:r>
              <a:rPr lang="en-US" sz="1200" dirty="0">
                <a:solidFill>
                  <a:schemeClr val="bg1"/>
                </a:solidFill>
              </a:rPr>
              <a:t>7 GB </a:t>
            </a:r>
            <a:r>
              <a:rPr lang="en-US" sz="1200" dirty="0" smtClean="0">
                <a:solidFill>
                  <a:schemeClr val="bg1"/>
                </a:solidFill>
              </a:rPr>
              <a:t>Ram</a:t>
            </a:r>
            <a:endParaRPr lang="en-US" sz="1200" dirty="0">
              <a:solidFill>
                <a:schemeClr val="bg1"/>
              </a:solidFill>
            </a:endParaRPr>
          </a:p>
        </p:txBody>
      </p:sp>
      <p:pic>
        <p:nvPicPr>
          <p:cNvPr id="11" name="Picture 5"/>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bwMode="auto">
          <a:xfrm flipH="1">
            <a:off x="9431159" y="2838376"/>
            <a:ext cx="631110" cy="977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bwMode="auto">
          <a:xfrm>
            <a:off x="10705370" y="3749538"/>
            <a:ext cx="1370798" cy="1480335"/>
          </a:xfrm>
          <a:prstGeom prst="rect">
            <a:avLst/>
          </a:prstGeom>
          <a:solidFill>
            <a:schemeClr val="accent2"/>
          </a:solidFill>
          <a:ln w="9525" cap="flat" cmpd="sng" algn="ctr">
            <a:noFill/>
            <a:prstDash val="solid"/>
            <a:headEnd type="none" w="med" len="med"/>
            <a:tailEnd type="none" w="med" len="med"/>
          </a:ln>
          <a:effectLst/>
        </p:spPr>
        <p:txBody>
          <a:bodyPr vert="horz" wrap="square" lIns="91380" tIns="91380" rIns="91380" bIns="91380" numCol="1" rtlCol="0" anchor="t" anchorCtr="0" compatLnSpc="1">
            <a:prstTxWarp prst="textNoShape">
              <a:avLst/>
            </a:prstTxWarp>
          </a:bodyPr>
          <a:lstStyle/>
          <a:p>
            <a:pPr lvl="0" algn="ctr">
              <a:lnSpc>
                <a:spcPct val="90000"/>
              </a:lnSpc>
              <a:buSzPct val="90000"/>
              <a:defRPr/>
            </a:pPr>
            <a:r>
              <a:rPr lang="en-US" sz="1500" b="1" u="sng" kern="0" dirty="0">
                <a:solidFill>
                  <a:schemeClr val="bg1"/>
                </a:solidFill>
                <a:latin typeface="Segoe UI Light" pitchFamily="34" charset="0"/>
                <a:ea typeface="Segoe UI" pitchFamily="34" charset="0"/>
                <a:cs typeface="Segoe UI" pitchFamily="34" charset="0"/>
              </a:rPr>
              <a:t>Windows Azure</a:t>
            </a:r>
          </a:p>
          <a:p>
            <a:pPr lvl="0" algn="ctr">
              <a:lnSpc>
                <a:spcPct val="90000"/>
              </a:lnSpc>
              <a:buSzPct val="90000"/>
              <a:defRPr/>
            </a:pPr>
            <a:r>
              <a:rPr lang="en-US" sz="1500" b="1" u="sng" kern="0" dirty="0">
                <a:solidFill>
                  <a:schemeClr val="bg1"/>
                </a:solidFill>
                <a:latin typeface="Segoe UI Light" pitchFamily="34" charset="0"/>
                <a:ea typeface="Segoe UI" pitchFamily="34" charset="0"/>
                <a:cs typeface="Segoe UI" pitchFamily="34" charset="0"/>
              </a:rPr>
              <a:t>Storage</a:t>
            </a:r>
          </a:p>
          <a:p>
            <a:pPr lvl="0" algn="ctr">
              <a:lnSpc>
                <a:spcPct val="90000"/>
              </a:lnSpc>
              <a:buSzPct val="90000"/>
              <a:defRPr/>
            </a:pPr>
            <a:endParaRPr lang="en-US" sz="1500" b="1" u="sng" kern="0" dirty="0">
              <a:solidFill>
                <a:schemeClr val="bg1"/>
              </a:solidFill>
              <a:latin typeface="Segoe UI Light" pitchFamily="34" charset="0"/>
              <a:ea typeface="Segoe UI" pitchFamily="34" charset="0"/>
              <a:cs typeface="Segoe UI" pitchFamily="34" charset="0"/>
            </a:endParaRPr>
          </a:p>
        </p:txBody>
      </p:sp>
      <p:sp>
        <p:nvSpPr>
          <p:cNvPr id="13" name="Freeform 79"/>
          <p:cNvSpPr>
            <a:spLocks noEditPoints="1"/>
          </p:cNvSpPr>
          <p:nvPr/>
        </p:nvSpPr>
        <p:spPr bwMode="black">
          <a:xfrm>
            <a:off x="10827622" y="4655300"/>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endParaRPr lang="en-US" sz="1600" dirty="0">
              <a:solidFill>
                <a:schemeClr val="bg1"/>
              </a:solidFill>
            </a:endParaRPr>
          </a:p>
        </p:txBody>
      </p:sp>
      <p:sp>
        <p:nvSpPr>
          <p:cNvPr id="14" name="Freeform 79"/>
          <p:cNvSpPr>
            <a:spLocks noEditPoints="1"/>
          </p:cNvSpPr>
          <p:nvPr/>
        </p:nvSpPr>
        <p:spPr bwMode="black">
          <a:xfrm>
            <a:off x="11259764" y="4655300"/>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endParaRPr lang="en-US" sz="1600" dirty="0">
              <a:solidFill>
                <a:schemeClr val="bg1"/>
              </a:solidFill>
            </a:endParaRPr>
          </a:p>
        </p:txBody>
      </p:sp>
      <p:sp>
        <p:nvSpPr>
          <p:cNvPr id="15" name="Freeform 79"/>
          <p:cNvSpPr>
            <a:spLocks noEditPoints="1"/>
          </p:cNvSpPr>
          <p:nvPr/>
        </p:nvSpPr>
        <p:spPr bwMode="black">
          <a:xfrm>
            <a:off x="11673976" y="4663036"/>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endParaRPr lang="en-US" sz="1600" dirty="0">
              <a:solidFill>
                <a:schemeClr val="bg1"/>
              </a:solidFill>
            </a:endParaRPr>
          </a:p>
        </p:txBody>
      </p:sp>
      <p:sp>
        <p:nvSpPr>
          <p:cNvPr id="16" name="Freeform 79"/>
          <p:cNvSpPr>
            <a:spLocks noEditPoints="1"/>
          </p:cNvSpPr>
          <p:nvPr>
            <p:custDataLst>
              <p:tags r:id="rId2"/>
            </p:custDataLst>
          </p:nvPr>
        </p:nvSpPr>
        <p:spPr bwMode="black">
          <a:xfrm>
            <a:off x="7442712" y="4333701"/>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solidFill>
                <a:schemeClr val="bg1"/>
              </a:solidFill>
            </a:endParaRPr>
          </a:p>
        </p:txBody>
      </p:sp>
      <p:sp>
        <p:nvSpPr>
          <p:cNvPr id="17" name="TextBox 16"/>
          <p:cNvSpPr txBox="1"/>
          <p:nvPr/>
        </p:nvSpPr>
        <p:spPr>
          <a:xfrm>
            <a:off x="7826953" y="4312055"/>
            <a:ext cx="2758911" cy="715581"/>
          </a:xfrm>
          <a:prstGeom prst="rect">
            <a:avLst/>
          </a:prstGeom>
          <a:noFill/>
        </p:spPr>
        <p:txBody>
          <a:bodyPr wrap="square" lIns="0" tIns="0" rIns="0" bIns="0" rtlCol="0">
            <a:spAutoFit/>
          </a:bodyPr>
          <a:lstStyle/>
          <a:p>
            <a:pPr>
              <a:lnSpc>
                <a:spcPct val="90000"/>
              </a:lnSpc>
              <a:spcBef>
                <a:spcPct val="20000"/>
              </a:spcBef>
              <a:buSzPct val="80000"/>
            </a:pPr>
            <a:r>
              <a:rPr lang="en-US" sz="1500" dirty="0">
                <a:solidFill>
                  <a:schemeClr val="bg1"/>
                </a:solidFill>
              </a:rPr>
              <a:t>Guest: C:\</a:t>
            </a:r>
          </a:p>
          <a:p>
            <a:pPr>
              <a:lnSpc>
                <a:spcPct val="90000"/>
              </a:lnSpc>
              <a:spcBef>
                <a:spcPct val="20000"/>
              </a:spcBef>
              <a:buSzPct val="80000"/>
            </a:pPr>
            <a:r>
              <a:rPr lang="en-US" sz="1500" dirty="0" err="1" smtClean="0">
                <a:solidFill>
                  <a:schemeClr val="bg1"/>
                </a:solidFill>
              </a:rPr>
              <a:t>spStorage</a:t>
            </a:r>
            <a:r>
              <a:rPr lang="en-US" sz="1500" dirty="0" smtClean="0">
                <a:solidFill>
                  <a:schemeClr val="bg1"/>
                </a:solidFill>
              </a:rPr>
              <a:t>\VHDs\2010-10a.vhd</a:t>
            </a:r>
            <a:endParaRPr lang="en-US" sz="1500" dirty="0">
              <a:solidFill>
                <a:schemeClr val="bg1"/>
              </a:solidFill>
            </a:endParaRPr>
          </a:p>
          <a:p>
            <a:pPr>
              <a:lnSpc>
                <a:spcPct val="90000"/>
              </a:lnSpc>
              <a:spcBef>
                <a:spcPct val="20000"/>
              </a:spcBef>
              <a:buSzPct val="80000"/>
            </a:pPr>
            <a:endParaRPr lang="en-US" sz="1500" u="sng" dirty="0">
              <a:solidFill>
                <a:schemeClr val="bg1"/>
              </a:solidFill>
            </a:endParaRPr>
          </a:p>
        </p:txBody>
      </p:sp>
      <p:cxnSp>
        <p:nvCxnSpPr>
          <p:cNvPr id="18" name="Straight Arrow Connector 17"/>
          <p:cNvCxnSpPr/>
          <p:nvPr/>
        </p:nvCxnSpPr>
        <p:spPr>
          <a:xfrm>
            <a:off x="10384860" y="4690452"/>
            <a:ext cx="486023" cy="120560"/>
          </a:xfrm>
          <a:prstGeom prst="straightConnector1">
            <a:avLst/>
          </a:prstGeom>
          <a:ln w="127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734947" y="2495726"/>
            <a:ext cx="1393522" cy="492443"/>
          </a:xfrm>
          <a:prstGeom prst="rect">
            <a:avLst/>
          </a:prstGeom>
          <a:noFill/>
        </p:spPr>
        <p:txBody>
          <a:bodyPr wrap="none" lIns="0" tIns="0" rIns="0" bIns="0" rtlCol="0">
            <a:spAutoFit/>
          </a:bodyPr>
          <a:lstStyle/>
          <a:p>
            <a:pPr>
              <a:lnSpc>
                <a:spcPct val="90000"/>
              </a:lnSpc>
              <a:spcBef>
                <a:spcPct val="20000"/>
              </a:spcBef>
              <a:buSzPct val="80000"/>
            </a:pPr>
            <a:r>
              <a:rPr lang="en-US" sz="1600" u="sng" dirty="0">
                <a:solidFill>
                  <a:schemeClr val="bg1"/>
                </a:solidFill>
              </a:rPr>
              <a:t>Deployment</a:t>
            </a:r>
          </a:p>
          <a:p>
            <a:pPr algn="ctr">
              <a:lnSpc>
                <a:spcPct val="90000"/>
              </a:lnSpc>
              <a:spcBef>
                <a:spcPct val="20000"/>
              </a:spcBef>
              <a:buSzPct val="80000"/>
            </a:pPr>
            <a:r>
              <a:rPr lang="en-US" sz="1600" dirty="0">
                <a:solidFill>
                  <a:schemeClr val="bg1"/>
                </a:solidFill>
              </a:rPr>
              <a:t>Slot Production</a:t>
            </a:r>
          </a:p>
        </p:txBody>
      </p:sp>
      <p:pic>
        <p:nvPicPr>
          <p:cNvPr id="20" name="Picture 5"/>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bwMode="auto">
          <a:xfrm flipH="1">
            <a:off x="2844019" y="2386723"/>
            <a:ext cx="631110" cy="977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3965944" y="1559031"/>
            <a:ext cx="3330218" cy="3933384"/>
          </a:xfrm>
          <a:prstGeom prst="rect">
            <a:avLst/>
          </a:prstGeom>
          <a:noFill/>
        </p:spPr>
        <p:txBody>
          <a:bodyPr wrap="square" lIns="0" tIns="0" rIns="0" bIns="0" rtlCol="0">
            <a:spAutoFit/>
          </a:bodyPr>
          <a:lstStyle/>
          <a:p>
            <a:pPr>
              <a:lnSpc>
                <a:spcPct val="90000"/>
              </a:lnSpc>
              <a:spcBef>
                <a:spcPct val="20000"/>
              </a:spcBef>
              <a:buSzPct val="80000"/>
            </a:pPr>
            <a:r>
              <a:rPr lang="en-US" sz="2400" u="sng" dirty="0" smtClean="0"/>
              <a:t>Migration Steps</a:t>
            </a:r>
          </a:p>
          <a:p>
            <a:pPr>
              <a:lnSpc>
                <a:spcPct val="90000"/>
              </a:lnSpc>
              <a:spcBef>
                <a:spcPct val="20000"/>
              </a:spcBef>
              <a:buSzPct val="80000"/>
            </a:pPr>
            <a:r>
              <a:rPr lang="en-US" sz="1800" dirty="0" smtClean="0"/>
              <a:t>1) Download </a:t>
            </a:r>
            <a:r>
              <a:rPr lang="en-US" sz="1800" dirty="0" smtClean="0">
                <a:hlinkClick r:id="rId5"/>
              </a:rPr>
              <a:t>SharePoint Information Worker VHD</a:t>
            </a:r>
            <a:endParaRPr lang="en-US" sz="1800" dirty="0" smtClean="0"/>
          </a:p>
          <a:p>
            <a:pPr>
              <a:lnSpc>
                <a:spcPct val="90000"/>
              </a:lnSpc>
              <a:spcBef>
                <a:spcPct val="20000"/>
              </a:spcBef>
              <a:buSzPct val="80000"/>
            </a:pPr>
            <a:endParaRPr lang="en-US" sz="1800" dirty="0"/>
          </a:p>
          <a:p>
            <a:pPr>
              <a:lnSpc>
                <a:spcPct val="90000"/>
              </a:lnSpc>
              <a:spcBef>
                <a:spcPct val="20000"/>
              </a:spcBef>
              <a:buSzPct val="80000"/>
            </a:pPr>
            <a:r>
              <a:rPr lang="en-US" sz="1800" dirty="0" smtClean="0"/>
              <a:t>2) Upload VHDs</a:t>
            </a:r>
          </a:p>
          <a:p>
            <a:pPr>
              <a:lnSpc>
                <a:spcPct val="90000"/>
              </a:lnSpc>
              <a:spcBef>
                <a:spcPct val="20000"/>
              </a:spcBef>
              <a:buSzPct val="80000"/>
            </a:pPr>
            <a:r>
              <a:rPr lang="en-US" sz="1800" dirty="0" smtClean="0"/>
              <a:t>     </a:t>
            </a:r>
            <a:r>
              <a:rPr lang="en-US" sz="1800" dirty="0" err="1" smtClean="0"/>
              <a:t>CSUpload</a:t>
            </a:r>
            <a:r>
              <a:rPr lang="en-US" sz="1800" dirty="0" smtClean="0"/>
              <a:t> or other Tools</a:t>
            </a:r>
          </a:p>
          <a:p>
            <a:pPr>
              <a:lnSpc>
                <a:spcPct val="90000"/>
              </a:lnSpc>
              <a:spcBef>
                <a:spcPct val="20000"/>
              </a:spcBef>
              <a:buSzPct val="80000"/>
            </a:pPr>
            <a:endParaRPr lang="en-US" sz="1800" dirty="0" smtClean="0"/>
          </a:p>
          <a:p>
            <a:pPr>
              <a:lnSpc>
                <a:spcPct val="90000"/>
              </a:lnSpc>
              <a:spcBef>
                <a:spcPct val="20000"/>
              </a:spcBef>
              <a:buSzPct val="80000"/>
            </a:pPr>
            <a:r>
              <a:rPr lang="en-US" sz="1800" dirty="0" smtClean="0"/>
              <a:t>3) Create VM</a:t>
            </a:r>
          </a:p>
          <a:p>
            <a:pPr>
              <a:lnSpc>
                <a:spcPct val="90000"/>
              </a:lnSpc>
              <a:spcBef>
                <a:spcPct val="20000"/>
              </a:spcBef>
              <a:buSzPct val="80000"/>
            </a:pPr>
            <a:r>
              <a:rPr lang="en-US" sz="1800" dirty="0" smtClean="0"/>
              <a:t>     OS Disk=2010-10a.vhd</a:t>
            </a:r>
          </a:p>
          <a:p>
            <a:pPr>
              <a:lnSpc>
                <a:spcPct val="90000"/>
              </a:lnSpc>
              <a:spcBef>
                <a:spcPct val="20000"/>
              </a:spcBef>
              <a:buSzPct val="80000"/>
            </a:pPr>
            <a:endParaRPr lang="en-US" sz="1800" dirty="0" smtClean="0"/>
          </a:p>
          <a:p>
            <a:pPr>
              <a:lnSpc>
                <a:spcPct val="90000"/>
              </a:lnSpc>
              <a:spcBef>
                <a:spcPct val="20000"/>
              </a:spcBef>
              <a:buSzPct val="80000"/>
            </a:pPr>
            <a:r>
              <a:rPr lang="en-US" sz="1800" dirty="0"/>
              <a:t>4</a:t>
            </a:r>
            <a:r>
              <a:rPr lang="en-US" sz="1800" dirty="0" smtClean="0"/>
              <a:t>) Add Input Endpoint(s)</a:t>
            </a:r>
          </a:p>
          <a:p>
            <a:pPr>
              <a:lnSpc>
                <a:spcPct val="90000"/>
              </a:lnSpc>
              <a:spcBef>
                <a:spcPct val="20000"/>
              </a:spcBef>
              <a:buSzPct val="80000"/>
            </a:pPr>
            <a:r>
              <a:rPr lang="en-US" sz="1800" dirty="0" smtClean="0"/>
              <a:t>    80, TCP, http</a:t>
            </a:r>
          </a:p>
          <a:p>
            <a:pPr>
              <a:lnSpc>
                <a:spcPct val="90000"/>
              </a:lnSpc>
              <a:spcBef>
                <a:spcPct val="20000"/>
              </a:spcBef>
              <a:buSzPct val="80000"/>
            </a:pPr>
            <a:r>
              <a:rPr lang="en-US" sz="1800" dirty="0" smtClean="0"/>
              <a:t>    443, TCP, https</a:t>
            </a:r>
            <a:endParaRPr lang="en-US" sz="1800" dirty="0"/>
          </a:p>
        </p:txBody>
      </p:sp>
      <p:sp>
        <p:nvSpPr>
          <p:cNvPr id="22" name="TextBox 21"/>
          <p:cNvSpPr txBox="1"/>
          <p:nvPr/>
        </p:nvSpPr>
        <p:spPr>
          <a:xfrm>
            <a:off x="7734947" y="3979436"/>
            <a:ext cx="1886158" cy="166199"/>
          </a:xfrm>
          <a:prstGeom prst="rect">
            <a:avLst/>
          </a:prstGeom>
          <a:noFill/>
        </p:spPr>
        <p:txBody>
          <a:bodyPr wrap="square" lIns="0" tIns="0" rIns="0" bIns="0" rtlCol="0">
            <a:spAutoFit/>
          </a:bodyPr>
          <a:lstStyle/>
          <a:p>
            <a:pPr>
              <a:lnSpc>
                <a:spcPct val="90000"/>
              </a:lnSpc>
              <a:spcBef>
                <a:spcPct val="20000"/>
              </a:spcBef>
              <a:buSzPct val="80000"/>
            </a:pPr>
            <a:r>
              <a:rPr lang="en-US" sz="1200" dirty="0" smtClean="0">
                <a:solidFill>
                  <a:schemeClr val="bg1"/>
                </a:solidFill>
              </a:rPr>
              <a:t>TCP Endpoints 80 and 443</a:t>
            </a:r>
            <a:endParaRPr lang="en-US" sz="1050" dirty="0">
              <a:solidFill>
                <a:schemeClr val="bg1"/>
              </a:solidFill>
            </a:endParaRPr>
          </a:p>
        </p:txBody>
      </p:sp>
    </p:spTree>
    <p:extLst>
      <p:ext uri="{BB962C8B-B14F-4D97-AF65-F5344CB8AC3E}">
        <p14:creationId xmlns:p14="http://schemas.microsoft.com/office/powerpoint/2010/main" val="2974980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1">
                                            <p:txEl>
                                              <p:pRg st="1" end="1"/>
                                            </p:txEl>
                                          </p:spTgt>
                                        </p:tgtEl>
                                        <p:attrNameLst>
                                          <p:attrName>style.visibility</p:attrName>
                                        </p:attrNameLst>
                                      </p:cBhvr>
                                      <p:to>
                                        <p:strVal val="visible"/>
                                      </p:to>
                                    </p:set>
                                    <p:animEffect transition="in" filter="fade">
                                      <p:cBhvr>
                                        <p:cTn id="10" dur="500"/>
                                        <p:tgtEl>
                                          <p:spTgt spid="2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xEl>
                                              <p:pRg st="3" end="3"/>
                                            </p:txEl>
                                          </p:spTgt>
                                        </p:tgtEl>
                                        <p:attrNameLst>
                                          <p:attrName>style.visibility</p:attrName>
                                        </p:attrNameLst>
                                      </p:cBhvr>
                                      <p:to>
                                        <p:strVal val="visible"/>
                                      </p:to>
                                    </p:set>
                                    <p:animEffect transition="in" filter="fade">
                                      <p:cBhvr>
                                        <p:cTn id="13" dur="500"/>
                                        <p:tgtEl>
                                          <p:spTgt spid="21">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xEl>
                                              <p:pRg st="4" end="4"/>
                                            </p:txEl>
                                          </p:spTgt>
                                        </p:tgtEl>
                                        <p:attrNameLst>
                                          <p:attrName>style.visibility</p:attrName>
                                        </p:attrNameLst>
                                      </p:cBhvr>
                                      <p:to>
                                        <p:strVal val="visible"/>
                                      </p:to>
                                    </p:set>
                                    <p:animEffect transition="in" filter="fade">
                                      <p:cBhvr>
                                        <p:cTn id="16" dur="500"/>
                                        <p:tgtEl>
                                          <p:spTgt spid="21">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xEl>
                                              <p:pRg st="6" end="6"/>
                                            </p:txEl>
                                          </p:spTgt>
                                        </p:tgtEl>
                                        <p:attrNameLst>
                                          <p:attrName>style.visibility</p:attrName>
                                        </p:attrNameLst>
                                      </p:cBhvr>
                                      <p:to>
                                        <p:strVal val="visible"/>
                                      </p:to>
                                    </p:set>
                                    <p:animEffect transition="in" filter="fade">
                                      <p:cBhvr>
                                        <p:cTn id="33" dur="500"/>
                                        <p:tgtEl>
                                          <p:spTgt spid="21">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1">
                                            <p:txEl>
                                              <p:pRg st="7" end="7"/>
                                            </p:txEl>
                                          </p:spTgt>
                                        </p:tgtEl>
                                        <p:attrNameLst>
                                          <p:attrName>style.visibility</p:attrName>
                                        </p:attrNameLst>
                                      </p:cBhvr>
                                      <p:to>
                                        <p:strVal val="visible"/>
                                      </p:to>
                                    </p:set>
                                    <p:animEffect transition="in" filter="fade">
                                      <p:cBhvr>
                                        <p:cTn id="36" dur="500"/>
                                        <p:tgtEl>
                                          <p:spTgt spid="21">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par>
                                <p:cTn id="61" presetID="10" presetClass="entr" presetSubtype="0"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1">
                                            <p:txEl>
                                              <p:pRg st="9" end="9"/>
                                            </p:txEl>
                                          </p:spTgt>
                                        </p:tgtEl>
                                        <p:attrNameLst>
                                          <p:attrName>style.visibility</p:attrName>
                                        </p:attrNameLst>
                                      </p:cBhvr>
                                      <p:to>
                                        <p:strVal val="visible"/>
                                      </p:to>
                                    </p:set>
                                    <p:animEffect transition="in" filter="fade">
                                      <p:cBhvr>
                                        <p:cTn id="68" dur="500"/>
                                        <p:tgtEl>
                                          <p:spTgt spid="21">
                                            <p:txEl>
                                              <p:pRg st="9" end="9"/>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21">
                                            <p:txEl>
                                              <p:pRg st="10" end="10"/>
                                            </p:txEl>
                                          </p:spTgt>
                                        </p:tgtEl>
                                        <p:attrNameLst>
                                          <p:attrName>style.visibility</p:attrName>
                                        </p:attrNameLst>
                                      </p:cBhvr>
                                      <p:to>
                                        <p:strVal val="visible"/>
                                      </p:to>
                                    </p:set>
                                    <p:animEffect transition="in" filter="fade">
                                      <p:cBhvr>
                                        <p:cTn id="71" dur="500"/>
                                        <p:tgtEl>
                                          <p:spTgt spid="21">
                                            <p:txEl>
                                              <p:pRg st="10" end="10"/>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21">
                                            <p:txEl>
                                              <p:pRg st="11" end="11"/>
                                            </p:txEl>
                                          </p:spTgt>
                                        </p:tgtEl>
                                        <p:attrNameLst>
                                          <p:attrName>style.visibility</p:attrName>
                                        </p:attrNameLst>
                                      </p:cBhvr>
                                      <p:to>
                                        <p:strVal val="visible"/>
                                      </p:to>
                                    </p:set>
                                    <p:animEffect transition="in" filter="fade">
                                      <p:cBhvr>
                                        <p:cTn id="74" dur="500"/>
                                        <p:tgtEl>
                                          <p:spTgt spid="21">
                                            <p:txEl>
                                              <p:pRg st="11" end="11"/>
                                            </p:txEl>
                                          </p:spTgt>
                                        </p:tgtEl>
                                      </p:cBhvr>
                                    </p:animEffect>
                                  </p:childTnLst>
                                </p:cTn>
                              </p:par>
                              <p:par>
                                <p:cTn id="75" presetID="10" presetClass="entr" presetSubtype="0" fill="hold" nodeType="withEffect">
                                  <p:stCondLst>
                                    <p:cond delay="0"/>
                                  </p:stCondLst>
                                  <p:childTnLst>
                                    <p:set>
                                      <p:cBhvr>
                                        <p:cTn id="76" dur="1" fill="hold">
                                          <p:stCondLst>
                                            <p:cond delay="0"/>
                                          </p:stCondLst>
                                        </p:cTn>
                                        <p:tgtEl>
                                          <p:spTgt spid="22">
                                            <p:txEl>
                                              <p:pRg st="0" end="0"/>
                                            </p:txEl>
                                          </p:spTgt>
                                        </p:tgtEl>
                                        <p:attrNameLst>
                                          <p:attrName>style.visibility</p:attrName>
                                        </p:attrNameLst>
                                      </p:cBhvr>
                                      <p:to>
                                        <p:strVal val="visible"/>
                                      </p:to>
                                    </p:set>
                                    <p:animEffect transition="in" filter="fade">
                                      <p:cBhvr>
                                        <p:cTn id="77"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2" grpId="0" animBg="1"/>
      <p:bldP spid="13" grpId="0" animBg="1"/>
      <p:bldP spid="14" grpId="0" animBg="1"/>
      <p:bldP spid="15" grpId="0" animBg="1"/>
      <p:bldP spid="16" grpId="0" animBg="1"/>
      <p:bldP spid="17"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1812" y="5858268"/>
            <a:ext cx="6337953"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dirty="0" smtClean="0">
                <a:solidFill>
                  <a:schemeClr val="bg1">
                    <a:alpha val="99000"/>
                  </a:schemeClr>
                </a:solidFill>
              </a:rPr>
              <a:t>How can I run my entire SharePoint Farm in the cloud?</a:t>
            </a:r>
          </a:p>
        </p:txBody>
      </p:sp>
      <p:sp>
        <p:nvSpPr>
          <p:cNvPr id="2" name="Text Placeholder 1"/>
          <p:cNvSpPr>
            <a:spLocks noGrp="1"/>
          </p:cNvSpPr>
          <p:nvPr>
            <p:ph type="body" sz="quarter" idx="10"/>
          </p:nvPr>
        </p:nvSpPr>
        <p:spPr/>
        <p:txBody>
          <a:bodyPr/>
          <a:lstStyle/>
          <a:p>
            <a:r>
              <a:rPr lang="en-US" sz="6600" dirty="0" smtClean="0"/>
              <a:t>SharePoint Farm</a:t>
            </a:r>
            <a:endParaRPr lang="en-US" sz="6600" dirty="0"/>
          </a:p>
        </p:txBody>
      </p:sp>
    </p:spTree>
    <p:extLst>
      <p:ext uri="{BB962C8B-B14F-4D97-AF65-F5344CB8AC3E}">
        <p14:creationId xmlns:p14="http://schemas.microsoft.com/office/powerpoint/2010/main" val="297182292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Three-Tier SharePoint Farm</a:t>
            </a:r>
            <a:endParaRPr lang="en-US" dirty="0"/>
          </a:p>
        </p:txBody>
      </p:sp>
      <p:sp>
        <p:nvSpPr>
          <p:cNvPr id="3" name="Text Placeholder 18"/>
          <p:cNvSpPr txBox="1">
            <a:spLocks/>
          </p:cNvSpPr>
          <p:nvPr/>
        </p:nvSpPr>
        <p:spPr>
          <a:xfrm>
            <a:off x="630261" y="2217962"/>
            <a:ext cx="9676039" cy="553998"/>
          </a:xfrm>
          <a:prstGeom prst="rect">
            <a:avLst/>
          </a:prstGeom>
        </p:spPr>
        <p:txBody>
          <a:bodyPr vert="horz" wrap="square" lIns="0" tIns="0" rIns="0" bIns="0" rtlCol="0">
            <a:spAutoFit/>
          </a:bodyPr>
          <a:lstStyle>
            <a:defPPr>
              <a:defRPr lang="en-US"/>
            </a:defPPr>
            <a:lvl1pPr indent="0">
              <a:lnSpc>
                <a:spcPct val="90000"/>
              </a:lnSpc>
              <a:spcBef>
                <a:spcPts val="0"/>
              </a:spcBef>
              <a:spcAft>
                <a:spcPts val="0"/>
              </a:spcAft>
              <a:buSzPct val="80000"/>
              <a:buFont typeface="Arial" pitchFamily="34" charset="0"/>
              <a:buNone/>
              <a:defRPr sz="4000" spc="-100">
                <a:latin typeface="Segoe UI Light" pitchFamily="34" charset="0"/>
              </a:defRPr>
            </a:lvl1pPr>
            <a:lvl2pPr marL="688975" indent="-342900">
              <a:lnSpc>
                <a:spcPct val="90000"/>
              </a:lnSpc>
              <a:spcBef>
                <a:spcPts val="0"/>
              </a:spcBef>
              <a:spcAft>
                <a:spcPts val="0"/>
              </a:spcAft>
              <a:buSzPct val="80000"/>
              <a:buFont typeface="Arial" pitchFamily="34" charset="0"/>
              <a:buChar char="•"/>
              <a:defRPr sz="2800">
                <a:gradFill>
                  <a:gsLst>
                    <a:gs pos="0">
                      <a:srgbClr val="595959"/>
                    </a:gs>
                    <a:gs pos="86000">
                      <a:srgbClr val="595959"/>
                    </a:gs>
                  </a:gsLst>
                  <a:lin ang="5400000" scaled="0"/>
                </a:gradFill>
              </a:defRPr>
            </a:lvl2pPr>
            <a:lvl3pPr marL="0" indent="0">
              <a:lnSpc>
                <a:spcPct val="90000"/>
              </a:lnSpc>
              <a:spcBef>
                <a:spcPts val="0"/>
              </a:spcBef>
              <a:spcAft>
                <a:spcPts val="400"/>
              </a:spcAft>
              <a:buSzPct val="80000"/>
              <a:buFont typeface="Arial" pitchFamily="34" charset="0"/>
              <a:buNone/>
              <a:defRPr sz="2000">
                <a:gradFill>
                  <a:gsLst>
                    <a:gs pos="0">
                      <a:srgbClr val="595959"/>
                    </a:gs>
                    <a:gs pos="86000">
                      <a:srgbClr val="595959"/>
                    </a:gs>
                  </a:gsLst>
                  <a:lin ang="5400000" scaled="0"/>
                </a:gradFill>
              </a:defRPr>
            </a:lvl3pPr>
            <a:lvl4pPr marL="0" indent="0">
              <a:lnSpc>
                <a:spcPct val="90000"/>
              </a:lnSpc>
              <a:spcBef>
                <a:spcPts val="0"/>
              </a:spcBef>
              <a:spcAft>
                <a:spcPts val="400"/>
              </a:spcAft>
              <a:buSzPct val="80000"/>
              <a:buFont typeface="Arial" pitchFamily="34" charset="0"/>
              <a:buNone/>
              <a:defRPr sz="2000">
                <a:gradFill>
                  <a:gsLst>
                    <a:gs pos="0">
                      <a:srgbClr val="595959"/>
                    </a:gs>
                    <a:gs pos="86000">
                      <a:srgbClr val="595959"/>
                    </a:gs>
                  </a:gsLst>
                  <a:lin ang="5400000" scaled="0"/>
                </a:gradFill>
              </a:defRPr>
            </a:lvl4pPr>
            <a:lvl5pPr marL="342900" indent="-342900">
              <a:lnSpc>
                <a:spcPct val="90000"/>
              </a:lnSpc>
              <a:spcBef>
                <a:spcPts val="0"/>
              </a:spcBef>
              <a:spcAft>
                <a:spcPts val="400"/>
              </a:spcAft>
              <a:buSzPct val="80000"/>
              <a:buFont typeface="Arial" pitchFamily="34" charset="0"/>
              <a:buChar char="•"/>
              <a:defRPr sz="2000">
                <a:gradFill>
                  <a:gsLst>
                    <a:gs pos="0">
                      <a:srgbClr val="595959"/>
                    </a:gs>
                    <a:gs pos="86000">
                      <a:srgbClr val="595959"/>
                    </a:gs>
                  </a:gsLst>
                  <a:lin ang="5400000" scaled="0"/>
                </a:gradFill>
              </a:defRPr>
            </a:lvl5pPr>
            <a:lvl6pPr marL="1033462" indent="-342900">
              <a:spcBef>
                <a:spcPct val="20000"/>
              </a:spcBef>
              <a:buFont typeface="Arial" pitchFamily="34" charset="0"/>
              <a:buChar char="•"/>
              <a:defRPr sz="2400">
                <a:gradFill>
                  <a:gsLst>
                    <a:gs pos="0">
                      <a:srgbClr val="595959"/>
                    </a:gs>
                    <a:gs pos="86000">
                      <a:srgbClr val="595959"/>
                    </a:gs>
                  </a:gsLst>
                  <a:lin ang="5400000" scaled="0"/>
                </a:gradFill>
              </a:defRPr>
            </a:lvl6pPr>
            <a:lvl7pPr marL="1255713" indent="-225425">
              <a:spcBef>
                <a:spcPct val="20000"/>
              </a:spcBef>
              <a:buFont typeface="Arial" pitchFamily="34" charset="0"/>
              <a:buChar char="•"/>
              <a:defRPr sz="2000">
                <a:gradFill>
                  <a:gsLst>
                    <a:gs pos="0">
                      <a:srgbClr val="595959"/>
                    </a:gs>
                    <a:gs pos="86000">
                      <a:srgbClr val="595959"/>
                    </a:gs>
                  </a:gsLst>
                  <a:lin ang="5400000" scaled="0"/>
                </a:gradFill>
              </a:defRPr>
            </a:lvl7pPr>
            <a:lvl8pPr marL="1487488" indent="-231775">
              <a:spcBef>
                <a:spcPct val="20000"/>
              </a:spcBef>
              <a:buFont typeface="Arial" pitchFamily="34" charset="0"/>
              <a:buChar char="•"/>
              <a:defRPr sz="2000">
                <a:gradFill>
                  <a:gsLst>
                    <a:gs pos="0">
                      <a:srgbClr val="595959"/>
                    </a:gs>
                    <a:gs pos="86000">
                      <a:srgbClr val="595959"/>
                    </a:gs>
                  </a:gsLst>
                  <a:lin ang="5400000" scaled="0"/>
                </a:gradFill>
              </a:defRPr>
            </a:lvl8pPr>
            <a:lvl9pPr marL="3886045" indent="-228591">
              <a:spcBef>
                <a:spcPct val="20000"/>
              </a:spcBef>
              <a:buFont typeface="Arial" pitchFamily="34" charset="0"/>
              <a:buChar char="•"/>
              <a:defRPr sz="2000"/>
            </a:lvl9pPr>
          </a:lstStyle>
          <a:p>
            <a:r>
              <a:rPr lang="en-US" dirty="0"/>
              <a:t>Web Tier</a:t>
            </a:r>
          </a:p>
        </p:txBody>
      </p:sp>
      <p:pic>
        <p:nvPicPr>
          <p:cNvPr id="4" name="Picture 2" descr="C:\Users\mitchellg\AppData\Local\Microsoft\Windows\Temporary Internet Files\Content.Outlook\DRES7FCJ\Storage_white (2).png"/>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5464223" y="4992250"/>
            <a:ext cx="1200258" cy="1200258"/>
          </a:xfrm>
          <a:prstGeom prst="rect">
            <a:avLst/>
          </a:prstGeom>
          <a:noFill/>
        </p:spPr>
      </p:pic>
      <p:pic>
        <p:nvPicPr>
          <p:cNvPr id="5" name="Picture 2" descr="\\MAGNUM\Projects\Microsoft\Cloud Power FY12\Design\ICONS_PNG\Tower.png"/>
          <p:cNvPicPr>
            <a:picLocks noChangeAspect="1" noChangeArrowheads="1"/>
          </p:cNvPicPr>
          <p:nvPr/>
        </p:nvPicPr>
        <p:blipFill>
          <a:blip r:embed="rId3" cstate="print"/>
          <a:stretch>
            <a:fillRect/>
          </a:stretch>
        </p:blipFill>
        <p:spPr bwMode="auto">
          <a:xfrm>
            <a:off x="5464223" y="3551609"/>
            <a:ext cx="1200258" cy="1200258"/>
          </a:xfrm>
          <a:prstGeom prst="rect">
            <a:avLst/>
          </a:prstGeom>
          <a:noFill/>
        </p:spPr>
      </p:pic>
      <p:pic>
        <p:nvPicPr>
          <p:cNvPr id="7" name="Picture 2" descr="\\MAGNUM\Projects\Microsoft\Cloud Power FY12\Design\ICONS_PNG\Tower.png"/>
          <p:cNvPicPr>
            <a:picLocks noChangeAspect="1" noChangeArrowheads="1"/>
          </p:cNvPicPr>
          <p:nvPr/>
        </p:nvPicPr>
        <p:blipFill>
          <a:blip r:embed="rId3" cstate="print"/>
          <a:stretch>
            <a:fillRect/>
          </a:stretch>
        </p:blipFill>
        <p:spPr bwMode="auto">
          <a:xfrm>
            <a:off x="6647378" y="2005835"/>
            <a:ext cx="795330" cy="940706"/>
          </a:xfrm>
          <a:prstGeom prst="rect">
            <a:avLst/>
          </a:prstGeom>
          <a:noFill/>
        </p:spPr>
      </p:pic>
      <p:pic>
        <p:nvPicPr>
          <p:cNvPr id="8" name="Picture 4" descr="\\MAGNUM\Projects\Microsoft\Cloud Power FY12\Design\ICONS_PNG\Open_Web_Platform.png"/>
          <p:cNvPicPr>
            <a:picLocks noChangeAspect="1" noChangeArrowheads="1"/>
          </p:cNvPicPr>
          <p:nvPr/>
        </p:nvPicPr>
        <p:blipFill>
          <a:blip r:embed="rId4" cstate="print"/>
          <a:srcRect/>
          <a:stretch>
            <a:fillRect/>
          </a:stretch>
        </p:blipFill>
        <p:spPr bwMode="auto">
          <a:xfrm>
            <a:off x="7007553" y="2439710"/>
            <a:ext cx="465238" cy="550277"/>
          </a:xfrm>
          <a:prstGeom prst="rect">
            <a:avLst/>
          </a:prstGeom>
          <a:noFill/>
        </p:spPr>
      </p:pic>
      <p:pic>
        <p:nvPicPr>
          <p:cNvPr id="10" name="Picture 2" descr="\\MAGNUM\Projects\Microsoft\Cloud Power FY12\Design\ICONS_PNG\Tower.png"/>
          <p:cNvPicPr>
            <a:picLocks noChangeAspect="1" noChangeArrowheads="1"/>
          </p:cNvPicPr>
          <p:nvPr/>
        </p:nvPicPr>
        <p:blipFill>
          <a:blip r:embed="rId3" cstate="print"/>
          <a:stretch>
            <a:fillRect/>
          </a:stretch>
        </p:blipFill>
        <p:spPr bwMode="auto">
          <a:xfrm>
            <a:off x="4740019" y="2005835"/>
            <a:ext cx="795330" cy="940706"/>
          </a:xfrm>
          <a:prstGeom prst="rect">
            <a:avLst/>
          </a:prstGeom>
          <a:noFill/>
        </p:spPr>
      </p:pic>
      <p:pic>
        <p:nvPicPr>
          <p:cNvPr id="11" name="Picture 4" descr="\\MAGNUM\Projects\Microsoft\Cloud Power FY12\Design\ICONS_PNG\Open_Web_Platform.png"/>
          <p:cNvPicPr>
            <a:picLocks noChangeAspect="1" noChangeArrowheads="1"/>
          </p:cNvPicPr>
          <p:nvPr/>
        </p:nvPicPr>
        <p:blipFill>
          <a:blip r:embed="rId4" cstate="print"/>
          <a:srcRect/>
          <a:stretch>
            <a:fillRect/>
          </a:stretch>
        </p:blipFill>
        <p:spPr bwMode="auto">
          <a:xfrm>
            <a:off x="5100194" y="2439710"/>
            <a:ext cx="465238" cy="550277"/>
          </a:xfrm>
          <a:prstGeom prst="rect">
            <a:avLst/>
          </a:prstGeom>
          <a:noFill/>
        </p:spPr>
      </p:pic>
      <p:pic>
        <p:nvPicPr>
          <p:cNvPr id="12" name="Picture 4" descr="\\MAGNUM\Projects\Microsoft\Cloud Power FY12\Design\ICONS_PNG\Agility.png"/>
          <p:cNvPicPr>
            <a:picLocks noChangeAspect="1" noChangeArrowheads="1"/>
          </p:cNvPicPr>
          <p:nvPr/>
        </p:nvPicPr>
        <p:blipFill>
          <a:blip r:embed="rId5" cstate="print"/>
          <a:srcRect/>
          <a:stretch>
            <a:fillRect/>
          </a:stretch>
        </p:blipFill>
        <p:spPr bwMode="auto">
          <a:xfrm>
            <a:off x="5607152" y="1006988"/>
            <a:ext cx="914400" cy="914400"/>
          </a:xfrm>
          <a:prstGeom prst="rect">
            <a:avLst/>
          </a:prstGeom>
          <a:noFill/>
        </p:spPr>
      </p:pic>
      <p:sp>
        <p:nvSpPr>
          <p:cNvPr id="13" name="Text Placeholder 18"/>
          <p:cNvSpPr txBox="1">
            <a:spLocks/>
          </p:cNvSpPr>
          <p:nvPr/>
        </p:nvSpPr>
        <p:spPr>
          <a:xfrm>
            <a:off x="630261" y="3782601"/>
            <a:ext cx="9676039" cy="553998"/>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spc="-100" dirty="0">
                <a:solidFill>
                  <a:schemeClr val="tx1"/>
                </a:solidFill>
                <a:latin typeface="Segoe UI Light" pitchFamily="34" charset="0"/>
              </a:rPr>
              <a:t>Application Tier</a:t>
            </a:r>
          </a:p>
        </p:txBody>
      </p:sp>
      <p:sp>
        <p:nvSpPr>
          <p:cNvPr id="14" name="Text Placeholder 18"/>
          <p:cNvSpPr txBox="1">
            <a:spLocks/>
          </p:cNvSpPr>
          <p:nvPr/>
        </p:nvSpPr>
        <p:spPr>
          <a:xfrm>
            <a:off x="630261" y="5347241"/>
            <a:ext cx="9676039" cy="553998"/>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spc="-100" dirty="0">
                <a:solidFill>
                  <a:schemeClr val="tx1"/>
                </a:solidFill>
                <a:latin typeface="Segoe UI Light" pitchFamily="34" charset="0"/>
              </a:rPr>
              <a:t>Database Tier</a:t>
            </a:r>
          </a:p>
        </p:txBody>
      </p:sp>
      <p:cxnSp>
        <p:nvCxnSpPr>
          <p:cNvPr id="15" name="Elbow Connector 14"/>
          <p:cNvCxnSpPr>
            <a:stCxn id="12" idx="3"/>
            <a:endCxn id="7" idx="0"/>
          </p:cNvCxnSpPr>
          <p:nvPr/>
        </p:nvCxnSpPr>
        <p:spPr>
          <a:xfrm>
            <a:off x="6521552" y="1464188"/>
            <a:ext cx="523491" cy="541647"/>
          </a:xfrm>
          <a:prstGeom prst="bentConnector2">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6" name="Elbow Connector 15"/>
          <p:cNvCxnSpPr>
            <a:stCxn id="12" idx="1"/>
            <a:endCxn id="10" idx="0"/>
          </p:cNvCxnSpPr>
          <p:nvPr/>
        </p:nvCxnSpPr>
        <p:spPr>
          <a:xfrm rot="10800000" flipV="1">
            <a:off x="5137684" y="1464187"/>
            <a:ext cx="469468" cy="541647"/>
          </a:xfrm>
          <a:prstGeom prst="bentConnector2">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7" name="Elbow Connector 16"/>
          <p:cNvCxnSpPr>
            <a:stCxn id="10" idx="2"/>
            <a:endCxn id="5" idx="0"/>
          </p:cNvCxnSpPr>
          <p:nvPr/>
        </p:nvCxnSpPr>
        <p:spPr>
          <a:xfrm rot="16200000" flipH="1">
            <a:off x="5298484" y="2785741"/>
            <a:ext cx="605068" cy="926668"/>
          </a:xfrm>
          <a:prstGeom prst="bentConnector3">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8" name="Elbow Connector 17"/>
          <p:cNvCxnSpPr>
            <a:stCxn id="7" idx="2"/>
            <a:endCxn id="5" idx="0"/>
          </p:cNvCxnSpPr>
          <p:nvPr/>
        </p:nvCxnSpPr>
        <p:spPr>
          <a:xfrm rot="5400000">
            <a:off x="6252164" y="2758730"/>
            <a:ext cx="605068" cy="980691"/>
          </a:xfrm>
          <a:prstGeom prst="bentConnector3">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9" name="Straight Connector 18"/>
          <p:cNvCxnSpPr>
            <a:stCxn id="5" idx="2"/>
          </p:cNvCxnSpPr>
          <p:nvPr/>
        </p:nvCxnSpPr>
        <p:spPr>
          <a:xfrm>
            <a:off x="6064352" y="4751867"/>
            <a:ext cx="0" cy="27614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7676898" y="1235215"/>
            <a:ext cx="1514838"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latin typeface="Segoe UI Light" pitchFamily="34" charset="0"/>
              </a:rPr>
              <a:t>Load Balancer</a:t>
            </a:r>
            <a:endParaRPr lang="en-US" sz="2000" dirty="0">
              <a:latin typeface="Segoe UI Light" pitchFamily="34" charset="0"/>
            </a:endParaRPr>
          </a:p>
        </p:txBody>
      </p:sp>
      <p:sp>
        <p:nvSpPr>
          <p:cNvPr id="21" name="TextBox 20"/>
          <p:cNvSpPr txBox="1"/>
          <p:nvPr/>
        </p:nvSpPr>
        <p:spPr>
          <a:xfrm>
            <a:off x="7676898" y="2349154"/>
            <a:ext cx="1603003"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latin typeface="Segoe UI Light" pitchFamily="34" charset="0"/>
              </a:rPr>
              <a:t>Web Front End</a:t>
            </a:r>
            <a:endParaRPr lang="en-US" sz="2000" dirty="0">
              <a:latin typeface="Segoe UI Light" pitchFamily="34" charset="0"/>
            </a:endParaRPr>
          </a:p>
        </p:txBody>
      </p:sp>
      <p:sp>
        <p:nvSpPr>
          <p:cNvPr id="22" name="TextBox 21"/>
          <p:cNvSpPr txBox="1"/>
          <p:nvPr/>
        </p:nvSpPr>
        <p:spPr>
          <a:xfrm>
            <a:off x="7676898" y="4004200"/>
            <a:ext cx="1969706" cy="615553"/>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latin typeface="Segoe UI Light" pitchFamily="34" charset="0"/>
              </a:rPr>
              <a:t>Application Server</a:t>
            </a:r>
          </a:p>
          <a:p>
            <a:pPr>
              <a:lnSpc>
                <a:spcPct val="90000"/>
              </a:lnSpc>
              <a:spcBef>
                <a:spcPct val="20000"/>
              </a:spcBef>
              <a:buSzPct val="80000"/>
            </a:pPr>
            <a:r>
              <a:rPr lang="en-US" sz="2000" dirty="0" smtClean="0">
                <a:latin typeface="Segoe UI Light" pitchFamily="34" charset="0"/>
              </a:rPr>
              <a:t>Central Admin</a:t>
            </a:r>
            <a:endParaRPr lang="en-US" sz="2000" dirty="0">
              <a:latin typeface="Segoe UI Light" pitchFamily="34" charset="0"/>
            </a:endParaRPr>
          </a:p>
        </p:txBody>
      </p:sp>
      <p:sp>
        <p:nvSpPr>
          <p:cNvPr id="23" name="TextBox 22"/>
          <p:cNvSpPr txBox="1"/>
          <p:nvPr/>
        </p:nvSpPr>
        <p:spPr>
          <a:xfrm>
            <a:off x="7676898" y="5261063"/>
            <a:ext cx="2503891" cy="615553"/>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latin typeface="Segoe UI Light" pitchFamily="34" charset="0"/>
              </a:rPr>
              <a:t>Database Server</a:t>
            </a:r>
          </a:p>
          <a:p>
            <a:pPr>
              <a:lnSpc>
                <a:spcPct val="90000"/>
              </a:lnSpc>
              <a:spcBef>
                <a:spcPct val="20000"/>
              </a:spcBef>
              <a:buSzPct val="80000"/>
            </a:pPr>
            <a:r>
              <a:rPr lang="en-US" sz="2000" dirty="0" err="1" smtClean="0">
                <a:latin typeface="Segoe UI Light" pitchFamily="34" charset="0"/>
              </a:rPr>
              <a:t>Config</a:t>
            </a:r>
            <a:r>
              <a:rPr lang="en-US" sz="2000" dirty="0" smtClean="0">
                <a:latin typeface="Segoe UI Light" pitchFamily="34" charset="0"/>
              </a:rPr>
              <a:t> and Content DB</a:t>
            </a:r>
            <a:endParaRPr lang="en-US" sz="2000" dirty="0">
              <a:latin typeface="Segoe UI Light" pitchFamily="34" charset="0"/>
            </a:endParaRPr>
          </a:p>
        </p:txBody>
      </p:sp>
      <p:cxnSp>
        <p:nvCxnSpPr>
          <p:cNvPr id="25" name="Straight Arrow Connector 24"/>
          <p:cNvCxnSpPr/>
          <p:nvPr/>
        </p:nvCxnSpPr>
        <p:spPr>
          <a:xfrm>
            <a:off x="6044172" y="918481"/>
            <a:ext cx="0" cy="39701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10732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SharePoint Farm Configuration</a:t>
            </a:r>
            <a:endParaRPr lang="en-US" dirty="0"/>
          </a:p>
        </p:txBody>
      </p:sp>
      <p:pic>
        <p:nvPicPr>
          <p:cNvPr id="3" name="Picture 2" descr="C:\Users\mitchellg\AppData\Local\Microsoft\Windows\Temporary Internet Files\Content.Outlook\DRES7FCJ\Storage_white (2).png"/>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6122792" y="2553699"/>
            <a:ext cx="775294" cy="775294"/>
          </a:xfrm>
          <a:prstGeom prst="rect">
            <a:avLst/>
          </a:prstGeom>
          <a:noFill/>
        </p:spPr>
      </p:pic>
      <p:pic>
        <p:nvPicPr>
          <p:cNvPr id="6" name="Picture 2" descr="\\MAGNUM\Projects\Microsoft\Cloud Power FY12\Design\ICONS_PNG\Tower.png"/>
          <p:cNvPicPr>
            <a:picLocks noChangeAspect="1" noChangeArrowheads="1"/>
          </p:cNvPicPr>
          <p:nvPr/>
        </p:nvPicPr>
        <p:blipFill>
          <a:blip r:embed="rId3" cstate="print">
            <a:biLevel thresh="25000"/>
          </a:blip>
          <a:stretch>
            <a:fillRect/>
          </a:stretch>
        </p:blipFill>
        <p:spPr bwMode="auto">
          <a:xfrm>
            <a:off x="3116776" y="1497176"/>
            <a:ext cx="795330" cy="940706"/>
          </a:xfrm>
          <a:prstGeom prst="rect">
            <a:avLst/>
          </a:prstGeom>
          <a:noFill/>
        </p:spPr>
      </p:pic>
      <p:pic>
        <p:nvPicPr>
          <p:cNvPr id="7" name="Picture 4" descr="\\MAGNUM\Projects\Microsoft\Cloud Power FY12\Design\ICONS_PNG\Open_Web_Platform.png"/>
          <p:cNvPicPr>
            <a:picLocks noChangeAspect="1" noChangeArrowheads="1"/>
          </p:cNvPicPr>
          <p:nvPr/>
        </p:nvPicPr>
        <p:blipFill>
          <a:blip r:embed="rId4" cstate="print">
            <a:duotone>
              <a:schemeClr val="accent2">
                <a:shade val="45000"/>
                <a:satMod val="135000"/>
              </a:schemeClr>
              <a:prstClr val="white"/>
            </a:duotone>
          </a:blip>
          <a:srcRect/>
          <a:stretch>
            <a:fillRect/>
          </a:stretch>
        </p:blipFill>
        <p:spPr bwMode="auto">
          <a:xfrm>
            <a:off x="3476951" y="1931051"/>
            <a:ext cx="465238" cy="550277"/>
          </a:xfrm>
          <a:prstGeom prst="rect">
            <a:avLst/>
          </a:prstGeom>
          <a:noFill/>
        </p:spPr>
      </p:pic>
      <p:pic>
        <p:nvPicPr>
          <p:cNvPr id="9" name="Picture 2" descr="\\MAGNUM\Projects\Microsoft\Cloud Power FY12\Design\ICONS_PNG\Tower.png"/>
          <p:cNvPicPr>
            <a:picLocks noChangeAspect="1" noChangeArrowheads="1"/>
          </p:cNvPicPr>
          <p:nvPr/>
        </p:nvPicPr>
        <p:blipFill>
          <a:blip r:embed="rId3" cstate="print">
            <a:biLevel thresh="25000"/>
          </a:blip>
          <a:stretch>
            <a:fillRect/>
          </a:stretch>
        </p:blipFill>
        <p:spPr bwMode="auto">
          <a:xfrm>
            <a:off x="3116776" y="2499906"/>
            <a:ext cx="795330" cy="940706"/>
          </a:xfrm>
          <a:prstGeom prst="rect">
            <a:avLst/>
          </a:prstGeom>
          <a:noFill/>
        </p:spPr>
      </p:pic>
      <p:pic>
        <p:nvPicPr>
          <p:cNvPr id="10" name="Picture 4" descr="\\MAGNUM\Projects\Microsoft\Cloud Power FY12\Design\ICONS_PNG\Open_Web_Platform.png"/>
          <p:cNvPicPr>
            <a:picLocks noChangeAspect="1" noChangeArrowheads="1"/>
          </p:cNvPicPr>
          <p:nvPr/>
        </p:nvPicPr>
        <p:blipFill>
          <a:blip r:embed="rId4" cstate="print">
            <a:duotone>
              <a:schemeClr val="accent2">
                <a:shade val="45000"/>
                <a:satMod val="135000"/>
              </a:schemeClr>
              <a:prstClr val="white"/>
            </a:duotone>
          </a:blip>
          <a:srcRect/>
          <a:stretch>
            <a:fillRect/>
          </a:stretch>
        </p:blipFill>
        <p:spPr bwMode="auto">
          <a:xfrm>
            <a:off x="3476951" y="2933781"/>
            <a:ext cx="465238" cy="550277"/>
          </a:xfrm>
          <a:prstGeom prst="rect">
            <a:avLst/>
          </a:prstGeom>
          <a:noFill/>
        </p:spPr>
      </p:pic>
      <p:pic>
        <p:nvPicPr>
          <p:cNvPr id="11" name="Picture 4" descr="\\MAGNUM\Projects\Microsoft\Cloud Power FY12\Design\ICONS_PNG\Agility.png"/>
          <p:cNvPicPr>
            <a:picLocks noChangeAspect="1" noChangeArrowheads="1"/>
          </p:cNvPicPr>
          <p:nvPr/>
        </p:nvPicPr>
        <p:blipFill>
          <a:blip r:embed="rId5" cstate="print">
            <a:duotone>
              <a:prstClr val="black"/>
              <a:schemeClr val="accent3">
                <a:tint val="45000"/>
                <a:satMod val="400000"/>
              </a:schemeClr>
            </a:duotone>
          </a:blip>
          <a:srcRect/>
          <a:stretch>
            <a:fillRect/>
          </a:stretch>
        </p:blipFill>
        <p:spPr bwMode="auto">
          <a:xfrm>
            <a:off x="1280689" y="2909206"/>
            <a:ext cx="914400" cy="914400"/>
          </a:xfrm>
          <a:prstGeom prst="rect">
            <a:avLst/>
          </a:prstGeom>
          <a:noFill/>
        </p:spPr>
      </p:pic>
      <p:cxnSp>
        <p:nvCxnSpPr>
          <p:cNvPr id="12" name="Elbow Connector 11"/>
          <p:cNvCxnSpPr>
            <a:stCxn id="45" idx="3"/>
            <a:endCxn id="4" idx="2"/>
          </p:cNvCxnSpPr>
          <p:nvPr/>
        </p:nvCxnSpPr>
        <p:spPr>
          <a:xfrm flipV="1">
            <a:off x="2195089" y="4567979"/>
            <a:ext cx="2970714" cy="922105"/>
          </a:xfrm>
          <a:prstGeom prst="bentConnector2">
            <a:avLst/>
          </a:prstGeom>
          <a:ln>
            <a:solidFill>
              <a:schemeClr val="tx2">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13" name="Elbow Connector 12"/>
          <p:cNvCxnSpPr>
            <a:stCxn id="11" idx="3"/>
            <a:endCxn id="34" idx="1"/>
          </p:cNvCxnSpPr>
          <p:nvPr/>
        </p:nvCxnSpPr>
        <p:spPr>
          <a:xfrm>
            <a:off x="2195089" y="3366406"/>
            <a:ext cx="921687" cy="1609313"/>
          </a:xfrm>
          <a:prstGeom prst="bentConnector3">
            <a:avLst>
              <a:gd name="adj1" fmla="val 50000"/>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4" name="Elbow Connector 13"/>
          <p:cNvCxnSpPr>
            <a:stCxn id="36" idx="1"/>
            <a:endCxn id="6" idx="3"/>
          </p:cNvCxnSpPr>
          <p:nvPr/>
        </p:nvCxnSpPr>
        <p:spPr>
          <a:xfrm rot="10800000">
            <a:off x="3912107" y="1967530"/>
            <a:ext cx="791927" cy="975569"/>
          </a:xfrm>
          <a:prstGeom prst="bentConnector3">
            <a:avLst>
              <a:gd name="adj1" fmla="val 50000"/>
            </a:avLst>
          </a:prstGeom>
          <a:ln w="12700">
            <a:solidFill>
              <a:schemeClr val="tx1"/>
            </a:solidFill>
          </a:ln>
        </p:spPr>
        <p:style>
          <a:lnRef idx="1">
            <a:schemeClr val="dk1"/>
          </a:lnRef>
          <a:fillRef idx="0">
            <a:schemeClr val="dk1"/>
          </a:fillRef>
          <a:effectRef idx="0">
            <a:schemeClr val="dk1"/>
          </a:effectRef>
          <a:fontRef idx="minor">
            <a:schemeClr val="tx1"/>
          </a:fontRef>
        </p:style>
      </p:cxnSp>
      <p:pic>
        <p:nvPicPr>
          <p:cNvPr id="15" name="Picture 2" descr="C:\Users\mitchellg\AppData\Local\Microsoft\Windows\Temporary Internet Files\Content.Outlook\DRES7FCJ\Storage_white (2).png"/>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6702088" y="3111659"/>
            <a:ext cx="775294" cy="775294"/>
          </a:xfrm>
          <a:prstGeom prst="rect">
            <a:avLst/>
          </a:prstGeom>
          <a:noFill/>
        </p:spPr>
      </p:pic>
      <p:pic>
        <p:nvPicPr>
          <p:cNvPr id="16" name="Picture 2" descr="\\MAGNUM\Projects\Microsoft\Cloud Power FY12\Design\ICONS_PNG\Tower.png"/>
          <p:cNvPicPr>
            <a:picLocks noChangeAspect="1" noChangeArrowheads="1"/>
          </p:cNvPicPr>
          <p:nvPr/>
        </p:nvPicPr>
        <p:blipFill>
          <a:blip r:embed="rId3" cstate="print">
            <a:biLevel thresh="25000"/>
          </a:blip>
          <a:stretch>
            <a:fillRect/>
          </a:stretch>
        </p:blipFill>
        <p:spPr bwMode="auto">
          <a:xfrm>
            <a:off x="8665025" y="1944648"/>
            <a:ext cx="886894" cy="886894"/>
          </a:xfrm>
          <a:prstGeom prst="rect">
            <a:avLst/>
          </a:prstGeom>
          <a:noFill/>
        </p:spPr>
      </p:pic>
      <p:sp>
        <p:nvSpPr>
          <p:cNvPr id="17" name="TextBox 16"/>
          <p:cNvSpPr txBox="1"/>
          <p:nvPr/>
        </p:nvSpPr>
        <p:spPr>
          <a:xfrm>
            <a:off x="7889760" y="1087582"/>
            <a:ext cx="1338508"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latin typeface="Segoe UI Light" pitchFamily="34" charset="0"/>
              </a:rPr>
              <a:t>AD/DC/DNS</a:t>
            </a:r>
            <a:endParaRPr lang="en-US" sz="2000" dirty="0">
              <a:latin typeface="Segoe UI Light" pitchFamily="34" charset="0"/>
            </a:endParaRPr>
          </a:p>
        </p:txBody>
      </p:sp>
      <p:pic>
        <p:nvPicPr>
          <p:cNvPr id="18" name="Picture 2" descr="\\MAGNUM\Projects\Microsoft\Cloud Power FY12\Design\ICONS_PNG\Tower.png"/>
          <p:cNvPicPr>
            <a:picLocks noChangeAspect="1" noChangeArrowheads="1"/>
          </p:cNvPicPr>
          <p:nvPr/>
        </p:nvPicPr>
        <p:blipFill>
          <a:blip r:embed="rId3" cstate="print">
            <a:biLevel thresh="25000"/>
          </a:blip>
          <a:stretch>
            <a:fillRect/>
          </a:stretch>
        </p:blipFill>
        <p:spPr bwMode="auto">
          <a:xfrm>
            <a:off x="10795973" y="2288261"/>
            <a:ext cx="757412" cy="757412"/>
          </a:xfrm>
          <a:prstGeom prst="rect">
            <a:avLst/>
          </a:prstGeom>
          <a:noFill/>
        </p:spPr>
      </p:pic>
      <p:cxnSp>
        <p:nvCxnSpPr>
          <p:cNvPr id="19" name="Straight Connector 18"/>
          <p:cNvCxnSpPr/>
          <p:nvPr/>
        </p:nvCxnSpPr>
        <p:spPr>
          <a:xfrm>
            <a:off x="1717345" y="1557354"/>
            <a:ext cx="2350" cy="1536839"/>
          </a:xfrm>
          <a:prstGeom prst="line">
            <a:avLst/>
          </a:prstGeom>
          <a:ln>
            <a:solidFill>
              <a:schemeClr val="accent3"/>
            </a:solidFill>
            <a:prstDash val="lg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1694047" y="3868880"/>
            <a:ext cx="12740" cy="1326724"/>
          </a:xfrm>
          <a:prstGeom prst="line">
            <a:avLst/>
          </a:prstGeom>
          <a:ln>
            <a:solidFill>
              <a:schemeClr val="accent3"/>
            </a:solidFill>
            <a:prstDash val="lgDash"/>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354595" y="5947284"/>
            <a:ext cx="1349537" cy="443198"/>
          </a:xfrm>
          <a:prstGeom prst="rect">
            <a:avLst/>
          </a:prstGeom>
          <a:noFill/>
        </p:spPr>
        <p:txBody>
          <a:bodyPr wrap="none" lIns="0" tIns="0" rIns="0" bIns="0" rtlCol="0">
            <a:spAutoFit/>
          </a:bodyPr>
          <a:lstStyle/>
          <a:p>
            <a:pPr>
              <a:lnSpc>
                <a:spcPct val="90000"/>
              </a:lnSpc>
              <a:spcBef>
                <a:spcPct val="20000"/>
              </a:spcBef>
              <a:buSzPct val="80000"/>
            </a:pPr>
            <a:r>
              <a:rPr lang="en-US" sz="3200" spc="-100" dirty="0" err="1">
                <a:latin typeface="Segoe UI Light" pitchFamily="34" charset="0"/>
              </a:rPr>
              <a:t>OnPrem</a:t>
            </a:r>
            <a:endParaRPr lang="en-US" sz="3200" spc="-100" dirty="0">
              <a:latin typeface="Segoe UI Light" pitchFamily="34" charset="0"/>
            </a:endParaRPr>
          </a:p>
        </p:txBody>
      </p:sp>
      <p:sp>
        <p:nvSpPr>
          <p:cNvPr id="22" name="TextBox 21"/>
          <p:cNvSpPr txBox="1"/>
          <p:nvPr/>
        </p:nvSpPr>
        <p:spPr>
          <a:xfrm>
            <a:off x="1627010" y="1143000"/>
            <a:ext cx="256480"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latin typeface="Segoe UI Light" pitchFamily="34" charset="0"/>
              </a:rPr>
              <a:t>LB</a:t>
            </a:r>
            <a:endParaRPr lang="en-US" sz="2000" dirty="0">
              <a:latin typeface="Segoe UI Light" pitchFamily="34" charset="0"/>
            </a:endParaRPr>
          </a:p>
        </p:txBody>
      </p:sp>
      <p:sp>
        <p:nvSpPr>
          <p:cNvPr id="23" name="TextBox 22"/>
          <p:cNvSpPr txBox="1"/>
          <p:nvPr/>
        </p:nvSpPr>
        <p:spPr>
          <a:xfrm>
            <a:off x="3238876" y="1080999"/>
            <a:ext cx="476092"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latin typeface="Segoe UI Light" pitchFamily="34" charset="0"/>
              </a:rPr>
              <a:t>WFE</a:t>
            </a:r>
            <a:endParaRPr lang="en-US" sz="2000" dirty="0">
              <a:latin typeface="Segoe UI Light" pitchFamily="34" charset="0"/>
            </a:endParaRPr>
          </a:p>
        </p:txBody>
      </p:sp>
      <p:sp>
        <p:nvSpPr>
          <p:cNvPr id="24" name="TextBox 23"/>
          <p:cNvSpPr txBox="1"/>
          <p:nvPr/>
        </p:nvSpPr>
        <p:spPr>
          <a:xfrm>
            <a:off x="6290827" y="1066956"/>
            <a:ext cx="439223"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latin typeface="Segoe UI Light" pitchFamily="34" charset="0"/>
              </a:rPr>
              <a:t>SQL</a:t>
            </a:r>
            <a:endParaRPr lang="en-US" sz="2000" dirty="0">
              <a:latin typeface="Segoe UI Light" pitchFamily="34" charset="0"/>
            </a:endParaRPr>
          </a:p>
        </p:txBody>
      </p:sp>
      <p:pic>
        <p:nvPicPr>
          <p:cNvPr id="25" name="Picture 2" descr="C:\Users\mitchellg\AppData\Local\Microsoft\Windows\Temporary Internet Files\Content.Outlook\DRES7FCJ\Storage_white (2).png"/>
          <p:cNvPicPr>
            <a:picLocks noChangeAspect="1" noChangeArrowheads="1"/>
          </p:cNvPicPr>
          <p:nvPr/>
        </p:nvPicPr>
        <p:blipFill>
          <a:blip r:embed="rId2" cstate="print">
            <a:duotone>
              <a:prstClr val="black"/>
              <a:srgbClr val="D9C3A5">
                <a:tint val="50000"/>
                <a:satMod val="180000"/>
              </a:srgbClr>
            </a:duotone>
          </a:blip>
          <a:srcRect/>
          <a:stretch>
            <a:fillRect/>
          </a:stretch>
        </p:blipFill>
        <p:spPr bwMode="auto">
          <a:xfrm>
            <a:off x="6124221" y="3719948"/>
            <a:ext cx="775294" cy="775294"/>
          </a:xfrm>
          <a:prstGeom prst="rect">
            <a:avLst/>
          </a:prstGeom>
          <a:noFill/>
        </p:spPr>
      </p:pic>
      <p:cxnSp>
        <p:nvCxnSpPr>
          <p:cNvPr id="26" name="Elbow Connector 25"/>
          <p:cNvCxnSpPr>
            <a:stCxn id="49" idx="3"/>
            <a:endCxn id="11" idx="1"/>
          </p:cNvCxnSpPr>
          <p:nvPr/>
        </p:nvCxnSpPr>
        <p:spPr>
          <a:xfrm>
            <a:off x="1034464" y="3036033"/>
            <a:ext cx="246225" cy="330373"/>
          </a:xfrm>
          <a:prstGeom prst="bentConnector3">
            <a:avLst>
              <a:gd name="adj1" fmla="val 50000"/>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4775472" y="1066800"/>
            <a:ext cx="780663" cy="276999"/>
          </a:xfrm>
          <a:prstGeom prst="rect">
            <a:avLst/>
          </a:prstGeom>
          <a:noFill/>
        </p:spPr>
        <p:txBody>
          <a:bodyPr wrap="none" lIns="0" tIns="0" rIns="0" bIns="0" rtlCol="0">
            <a:spAutoFit/>
          </a:bodyPr>
          <a:lstStyle/>
          <a:p>
            <a:pPr>
              <a:lnSpc>
                <a:spcPct val="90000"/>
              </a:lnSpc>
              <a:spcBef>
                <a:spcPct val="20000"/>
              </a:spcBef>
              <a:buSzPct val="80000"/>
            </a:pPr>
            <a:r>
              <a:rPr lang="en-US" sz="2000" dirty="0" err="1" smtClean="0">
                <a:latin typeface="Segoe UI Light" pitchFamily="34" charset="0"/>
              </a:rPr>
              <a:t>AppSvr</a:t>
            </a:r>
            <a:endParaRPr lang="en-US" sz="2000" dirty="0">
              <a:latin typeface="Segoe UI Light" pitchFamily="34" charset="0"/>
            </a:endParaRPr>
          </a:p>
        </p:txBody>
      </p:sp>
      <p:cxnSp>
        <p:nvCxnSpPr>
          <p:cNvPr id="28" name="Straight Connector 27"/>
          <p:cNvCxnSpPr/>
          <p:nvPr/>
        </p:nvCxnSpPr>
        <p:spPr>
          <a:xfrm>
            <a:off x="10285412" y="1497176"/>
            <a:ext cx="0" cy="4388999"/>
          </a:xfrm>
          <a:prstGeom prst="line">
            <a:avLst/>
          </a:prstGeom>
          <a:ln>
            <a:solidFill>
              <a:schemeClr val="accent3"/>
            </a:solidFill>
            <a:prstDash val="lgDash"/>
          </a:ln>
        </p:spPr>
        <p:style>
          <a:lnRef idx="1">
            <a:schemeClr val="accent1"/>
          </a:lnRef>
          <a:fillRef idx="0">
            <a:schemeClr val="accent1"/>
          </a:fillRef>
          <a:effectRef idx="0">
            <a:schemeClr val="accent1"/>
          </a:effectRef>
          <a:fontRef idx="minor">
            <a:schemeClr val="tx1"/>
          </a:fontRef>
        </p:style>
      </p:cxnSp>
      <p:pic>
        <p:nvPicPr>
          <p:cNvPr id="29" name="Picture 2" descr="\\MAGNUM\Projects\Microsoft\Cloud Power FY12\Design\ICONS_PNG\Tower.png"/>
          <p:cNvPicPr>
            <a:picLocks noChangeAspect="1" noChangeArrowheads="1"/>
          </p:cNvPicPr>
          <p:nvPr/>
        </p:nvPicPr>
        <p:blipFill>
          <a:blip r:embed="rId3" cstate="print">
            <a:biLevel thresh="25000"/>
          </a:blip>
          <a:stretch>
            <a:fillRect/>
          </a:stretch>
        </p:blipFill>
        <p:spPr bwMode="auto">
          <a:xfrm>
            <a:off x="7778131" y="1931051"/>
            <a:ext cx="886894" cy="886894"/>
          </a:xfrm>
          <a:prstGeom prst="rect">
            <a:avLst/>
          </a:prstGeom>
          <a:noFill/>
        </p:spPr>
      </p:pic>
      <p:pic>
        <p:nvPicPr>
          <p:cNvPr id="31" name="Picture 2" descr="\\MAGNUM\Projects\Microsoft\Cloud Power FY12\Design\ICONS_PNG\Tower.png"/>
          <p:cNvPicPr>
            <a:picLocks noChangeAspect="1" noChangeArrowheads="1"/>
          </p:cNvPicPr>
          <p:nvPr/>
        </p:nvPicPr>
        <p:blipFill>
          <a:blip r:embed="rId3" cstate="print">
            <a:biLevel thresh="25000"/>
          </a:blip>
          <a:stretch>
            <a:fillRect/>
          </a:stretch>
        </p:blipFill>
        <p:spPr bwMode="auto">
          <a:xfrm>
            <a:off x="3116776" y="3502636"/>
            <a:ext cx="795330" cy="940706"/>
          </a:xfrm>
          <a:prstGeom prst="rect">
            <a:avLst/>
          </a:prstGeom>
          <a:noFill/>
        </p:spPr>
      </p:pic>
      <p:pic>
        <p:nvPicPr>
          <p:cNvPr id="32" name="Picture 4" descr="\\MAGNUM\Projects\Microsoft\Cloud Power FY12\Design\ICONS_PNG\Open_Web_Platform.png"/>
          <p:cNvPicPr>
            <a:picLocks noChangeAspect="1" noChangeArrowheads="1"/>
          </p:cNvPicPr>
          <p:nvPr/>
        </p:nvPicPr>
        <p:blipFill>
          <a:blip r:embed="rId4" cstate="print">
            <a:duotone>
              <a:schemeClr val="accent2">
                <a:shade val="45000"/>
                <a:satMod val="135000"/>
              </a:schemeClr>
              <a:prstClr val="white"/>
            </a:duotone>
          </a:blip>
          <a:srcRect/>
          <a:stretch>
            <a:fillRect/>
          </a:stretch>
        </p:blipFill>
        <p:spPr bwMode="auto">
          <a:xfrm>
            <a:off x="3476951" y="3936511"/>
            <a:ext cx="465238" cy="550277"/>
          </a:xfrm>
          <a:prstGeom prst="rect">
            <a:avLst/>
          </a:prstGeom>
          <a:noFill/>
        </p:spPr>
      </p:pic>
      <p:pic>
        <p:nvPicPr>
          <p:cNvPr id="34" name="Picture 2" descr="\\MAGNUM\Projects\Microsoft\Cloud Power FY12\Design\ICONS_PNG\Tower.png"/>
          <p:cNvPicPr>
            <a:picLocks noChangeAspect="1" noChangeArrowheads="1"/>
          </p:cNvPicPr>
          <p:nvPr/>
        </p:nvPicPr>
        <p:blipFill>
          <a:blip r:embed="rId3" cstate="print">
            <a:biLevel thresh="25000"/>
          </a:blip>
          <a:stretch>
            <a:fillRect/>
          </a:stretch>
        </p:blipFill>
        <p:spPr bwMode="auto">
          <a:xfrm>
            <a:off x="3116776" y="4505366"/>
            <a:ext cx="795330" cy="940706"/>
          </a:xfrm>
          <a:prstGeom prst="rect">
            <a:avLst/>
          </a:prstGeom>
          <a:noFill/>
        </p:spPr>
      </p:pic>
      <p:pic>
        <p:nvPicPr>
          <p:cNvPr id="35" name="Picture 4" descr="\\MAGNUM\Projects\Microsoft\Cloud Power FY12\Design\ICONS_PNG\Open_Web_Platform.png"/>
          <p:cNvPicPr>
            <a:picLocks noChangeAspect="1" noChangeArrowheads="1"/>
          </p:cNvPicPr>
          <p:nvPr/>
        </p:nvPicPr>
        <p:blipFill>
          <a:blip r:embed="rId4" cstate="print">
            <a:duotone>
              <a:schemeClr val="accent2">
                <a:shade val="45000"/>
                <a:satMod val="135000"/>
              </a:schemeClr>
              <a:prstClr val="white"/>
            </a:duotone>
          </a:blip>
          <a:srcRect/>
          <a:stretch>
            <a:fillRect/>
          </a:stretch>
        </p:blipFill>
        <p:spPr bwMode="auto">
          <a:xfrm>
            <a:off x="3476951" y="4939241"/>
            <a:ext cx="465238" cy="550277"/>
          </a:xfrm>
          <a:prstGeom prst="rect">
            <a:avLst/>
          </a:prstGeom>
          <a:noFill/>
        </p:spPr>
      </p:pic>
      <p:pic>
        <p:nvPicPr>
          <p:cNvPr id="36" name="Picture 2" descr="\\MAGNUM\Projects\Microsoft\Cloud Power FY12\Design\ICONS_PNG\Tower.png"/>
          <p:cNvPicPr>
            <a:picLocks noChangeAspect="1" noChangeArrowheads="1"/>
          </p:cNvPicPr>
          <p:nvPr/>
        </p:nvPicPr>
        <p:blipFill>
          <a:blip r:embed="rId3" cstate="print">
            <a:biLevel thresh="25000"/>
          </a:blip>
          <a:stretch>
            <a:fillRect/>
          </a:stretch>
        </p:blipFill>
        <p:spPr bwMode="auto">
          <a:xfrm>
            <a:off x="4704033" y="2481328"/>
            <a:ext cx="923540" cy="923540"/>
          </a:xfrm>
          <a:prstGeom prst="rect">
            <a:avLst/>
          </a:prstGeom>
          <a:noFill/>
        </p:spPr>
      </p:pic>
      <p:cxnSp>
        <p:nvCxnSpPr>
          <p:cNvPr id="37" name="Elbow Connector 36"/>
          <p:cNvCxnSpPr>
            <a:stCxn id="11" idx="3"/>
            <a:endCxn id="31" idx="1"/>
          </p:cNvCxnSpPr>
          <p:nvPr/>
        </p:nvCxnSpPr>
        <p:spPr>
          <a:xfrm>
            <a:off x="2195089" y="3366406"/>
            <a:ext cx="921687" cy="606583"/>
          </a:xfrm>
          <a:prstGeom prst="bentConnector3">
            <a:avLst>
              <a:gd name="adj1" fmla="val 50000"/>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38" name="Elbow Connector 37"/>
          <p:cNvCxnSpPr>
            <a:stCxn id="11" idx="3"/>
            <a:endCxn id="9" idx="1"/>
          </p:cNvCxnSpPr>
          <p:nvPr/>
        </p:nvCxnSpPr>
        <p:spPr>
          <a:xfrm flipV="1">
            <a:off x="2195089" y="2970259"/>
            <a:ext cx="921687" cy="396147"/>
          </a:xfrm>
          <a:prstGeom prst="bentConnector3">
            <a:avLst>
              <a:gd name="adj1" fmla="val 50000"/>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39" name="Elbow Connector 38"/>
          <p:cNvCxnSpPr>
            <a:stCxn id="11" idx="3"/>
            <a:endCxn id="6" idx="1"/>
          </p:cNvCxnSpPr>
          <p:nvPr/>
        </p:nvCxnSpPr>
        <p:spPr>
          <a:xfrm flipV="1">
            <a:off x="2195089" y="1967529"/>
            <a:ext cx="921687" cy="1398877"/>
          </a:xfrm>
          <a:prstGeom prst="bentConnector3">
            <a:avLst>
              <a:gd name="adj1" fmla="val 50000"/>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1627010" y="3464716"/>
            <a:ext cx="262892"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latin typeface="Segoe UI Light" pitchFamily="34" charset="0"/>
              </a:rPr>
              <a:t>80</a:t>
            </a:r>
          </a:p>
        </p:txBody>
      </p:sp>
      <p:cxnSp>
        <p:nvCxnSpPr>
          <p:cNvPr id="41" name="Elbow Connector 40"/>
          <p:cNvCxnSpPr>
            <a:stCxn id="36" idx="1"/>
            <a:endCxn id="9" idx="3"/>
          </p:cNvCxnSpPr>
          <p:nvPr/>
        </p:nvCxnSpPr>
        <p:spPr>
          <a:xfrm rot="10800000" flipV="1">
            <a:off x="3912107" y="2943097"/>
            <a:ext cx="791927" cy="27161"/>
          </a:xfrm>
          <a:prstGeom prst="bentConnector3">
            <a:avLst>
              <a:gd name="adj1" fmla="val 50000"/>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42" name="Elbow Connector 41"/>
          <p:cNvCxnSpPr>
            <a:stCxn id="36" idx="1"/>
            <a:endCxn id="31" idx="3"/>
          </p:cNvCxnSpPr>
          <p:nvPr/>
        </p:nvCxnSpPr>
        <p:spPr>
          <a:xfrm rot="10800000" flipV="1">
            <a:off x="3912107" y="2943097"/>
            <a:ext cx="791927" cy="1029891"/>
          </a:xfrm>
          <a:prstGeom prst="bentConnector3">
            <a:avLst>
              <a:gd name="adj1" fmla="val 50000"/>
            </a:avLst>
          </a:prstGeom>
          <a:ln>
            <a:solidFill>
              <a:schemeClr val="accent2"/>
            </a:solidFill>
          </a:ln>
        </p:spPr>
        <p:style>
          <a:lnRef idx="1">
            <a:schemeClr val="dk1"/>
          </a:lnRef>
          <a:fillRef idx="0">
            <a:schemeClr val="dk1"/>
          </a:fillRef>
          <a:effectRef idx="0">
            <a:schemeClr val="dk1"/>
          </a:effectRef>
          <a:fontRef idx="minor">
            <a:schemeClr val="tx1"/>
          </a:fontRef>
        </p:style>
      </p:cxnSp>
      <p:cxnSp>
        <p:nvCxnSpPr>
          <p:cNvPr id="43" name="Elbow Connector 42"/>
          <p:cNvCxnSpPr>
            <a:stCxn id="36" idx="1"/>
            <a:endCxn id="34" idx="3"/>
          </p:cNvCxnSpPr>
          <p:nvPr/>
        </p:nvCxnSpPr>
        <p:spPr>
          <a:xfrm rot="10800000" flipV="1">
            <a:off x="3912107" y="2943097"/>
            <a:ext cx="791927" cy="2032621"/>
          </a:xfrm>
          <a:prstGeom prst="bentConnector3">
            <a:avLst>
              <a:gd name="adj1" fmla="val 50000"/>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44" name="Elbow Connector 43"/>
          <p:cNvCxnSpPr>
            <a:stCxn id="4" idx="1"/>
            <a:endCxn id="31" idx="3"/>
          </p:cNvCxnSpPr>
          <p:nvPr/>
        </p:nvCxnSpPr>
        <p:spPr>
          <a:xfrm rot="10800000">
            <a:off x="3912107" y="3972989"/>
            <a:ext cx="791927" cy="133220"/>
          </a:xfrm>
          <a:prstGeom prst="bentConnector3">
            <a:avLst>
              <a:gd name="adj1" fmla="val 50000"/>
            </a:avLst>
          </a:prstGeom>
          <a:ln w="12700">
            <a:solidFill>
              <a:schemeClr val="tx1"/>
            </a:solidFill>
          </a:ln>
        </p:spPr>
        <p:style>
          <a:lnRef idx="1">
            <a:schemeClr val="dk1"/>
          </a:lnRef>
          <a:fillRef idx="0">
            <a:schemeClr val="dk1"/>
          </a:fillRef>
          <a:effectRef idx="0">
            <a:schemeClr val="dk1"/>
          </a:effectRef>
          <a:fontRef idx="minor">
            <a:schemeClr val="tx1"/>
          </a:fontRef>
        </p:style>
      </p:cxnSp>
      <p:pic>
        <p:nvPicPr>
          <p:cNvPr id="45" name="Picture 4" descr="\\MAGNUM\Projects\Microsoft\Cloud Power FY12\Design\ICONS_PNG\Agility.png"/>
          <p:cNvPicPr>
            <a:picLocks noChangeAspect="1" noChangeArrowheads="1"/>
          </p:cNvPicPr>
          <p:nvPr/>
        </p:nvPicPr>
        <p:blipFill>
          <a:blip r:embed="rId5" cstate="print">
            <a:duotone>
              <a:prstClr val="black"/>
              <a:schemeClr val="accent3">
                <a:tint val="45000"/>
                <a:satMod val="400000"/>
              </a:schemeClr>
            </a:duotone>
          </a:blip>
          <a:srcRect/>
          <a:stretch>
            <a:fillRect/>
          </a:stretch>
        </p:blipFill>
        <p:spPr bwMode="auto">
          <a:xfrm>
            <a:off x="1280689" y="5032884"/>
            <a:ext cx="914400" cy="914400"/>
          </a:xfrm>
          <a:prstGeom prst="rect">
            <a:avLst/>
          </a:prstGeom>
          <a:noFill/>
        </p:spPr>
      </p:pic>
      <p:sp>
        <p:nvSpPr>
          <p:cNvPr id="46" name="TextBox 45"/>
          <p:cNvSpPr txBox="1"/>
          <p:nvPr/>
        </p:nvSpPr>
        <p:spPr>
          <a:xfrm>
            <a:off x="1418997" y="5666601"/>
            <a:ext cx="525785"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latin typeface="Segoe UI Light" pitchFamily="34" charset="0"/>
              </a:rPr>
              <a:t>2012</a:t>
            </a:r>
          </a:p>
        </p:txBody>
      </p:sp>
      <p:cxnSp>
        <p:nvCxnSpPr>
          <p:cNvPr id="47" name="Elbow Connector 46"/>
          <p:cNvCxnSpPr>
            <a:stCxn id="45" idx="3"/>
            <a:endCxn id="36" idx="2"/>
          </p:cNvCxnSpPr>
          <p:nvPr/>
        </p:nvCxnSpPr>
        <p:spPr>
          <a:xfrm flipV="1">
            <a:off x="2195089" y="3404868"/>
            <a:ext cx="2970714" cy="2085216"/>
          </a:xfrm>
          <a:prstGeom prst="bentConnector2">
            <a:avLst/>
          </a:prstGeom>
          <a:ln>
            <a:solidFill>
              <a:schemeClr val="accent6"/>
            </a:solidFill>
          </a:ln>
        </p:spPr>
        <p:style>
          <a:lnRef idx="1">
            <a:schemeClr val="dk1"/>
          </a:lnRef>
          <a:fillRef idx="0">
            <a:schemeClr val="dk1"/>
          </a:fillRef>
          <a:effectRef idx="0">
            <a:schemeClr val="dk1"/>
          </a:effectRef>
          <a:fontRef idx="minor">
            <a:schemeClr val="tx1"/>
          </a:fontRef>
        </p:style>
      </p:cxnSp>
      <p:pic>
        <p:nvPicPr>
          <p:cNvPr id="48" name="Picture 4" descr="\\MAGNUM\Projects\Microsoft\Cloud Power FY12\Design\Icons\PNGs\IT_guy.png"/>
          <p:cNvPicPr>
            <a:picLocks noChangeAspect="1" noChangeArrowheads="1"/>
          </p:cNvPicPr>
          <p:nvPr/>
        </p:nvPicPr>
        <p:blipFill>
          <a:blip r:embed="rId6" cstate="print">
            <a:duotone>
              <a:prstClr val="black"/>
              <a:schemeClr val="tx2">
                <a:tint val="45000"/>
                <a:satMod val="400000"/>
              </a:schemeClr>
            </a:duotone>
          </a:blip>
          <a:srcRect/>
          <a:stretch>
            <a:fillRect/>
          </a:stretch>
        </p:blipFill>
        <p:spPr bwMode="auto">
          <a:xfrm>
            <a:off x="178844" y="2477988"/>
            <a:ext cx="986088" cy="986088"/>
          </a:xfrm>
          <a:prstGeom prst="rect">
            <a:avLst/>
          </a:prstGeom>
          <a:noFill/>
        </p:spPr>
      </p:pic>
      <p:pic>
        <p:nvPicPr>
          <p:cNvPr id="49" name="Picture 4" descr="\\MAGNUM\Projects\Microsoft\Cloud Power FY12\Design\Icons\PNGs\IT_guy.png"/>
          <p:cNvPicPr>
            <a:picLocks noChangeAspect="1" noChangeArrowheads="1"/>
          </p:cNvPicPr>
          <p:nvPr/>
        </p:nvPicPr>
        <p:blipFill>
          <a:blip r:embed="rId6" cstate="print">
            <a:duotone>
              <a:schemeClr val="bg2">
                <a:shade val="45000"/>
                <a:satMod val="135000"/>
              </a:schemeClr>
              <a:prstClr val="white"/>
            </a:duotone>
          </a:blip>
          <a:srcRect/>
          <a:stretch>
            <a:fillRect/>
          </a:stretch>
        </p:blipFill>
        <p:spPr bwMode="auto">
          <a:xfrm>
            <a:off x="48376" y="2542989"/>
            <a:ext cx="986088" cy="986088"/>
          </a:xfrm>
          <a:prstGeom prst="rect">
            <a:avLst/>
          </a:prstGeom>
          <a:noFill/>
          <a:ln>
            <a:noFill/>
          </a:ln>
        </p:spPr>
      </p:pic>
      <p:pic>
        <p:nvPicPr>
          <p:cNvPr id="50" name="Picture 4" descr="\\MAGNUM\Projects\Microsoft\Cloud Power FY12\Design\Icons\PNGs\IT_guy.png"/>
          <p:cNvPicPr>
            <a:picLocks noChangeAspect="1" noChangeArrowheads="1"/>
          </p:cNvPicPr>
          <p:nvPr/>
        </p:nvPicPr>
        <p:blipFill>
          <a:blip r:embed="rId6" cstate="print">
            <a:duotone>
              <a:prstClr val="black"/>
              <a:schemeClr val="tx2">
                <a:tint val="45000"/>
                <a:satMod val="400000"/>
              </a:schemeClr>
            </a:duotone>
          </a:blip>
          <a:srcRect/>
          <a:stretch>
            <a:fillRect/>
          </a:stretch>
        </p:blipFill>
        <p:spPr bwMode="auto">
          <a:xfrm>
            <a:off x="48376" y="4539840"/>
            <a:ext cx="986088" cy="986088"/>
          </a:xfrm>
          <a:prstGeom prst="rect">
            <a:avLst/>
          </a:prstGeom>
          <a:noFill/>
          <a:ln>
            <a:noFill/>
          </a:ln>
        </p:spPr>
      </p:pic>
      <p:cxnSp>
        <p:nvCxnSpPr>
          <p:cNvPr id="51" name="Elbow Connector 50"/>
          <p:cNvCxnSpPr>
            <a:stCxn id="50" idx="3"/>
            <a:endCxn id="45" idx="1"/>
          </p:cNvCxnSpPr>
          <p:nvPr/>
        </p:nvCxnSpPr>
        <p:spPr>
          <a:xfrm>
            <a:off x="1034464" y="5032884"/>
            <a:ext cx="246225" cy="457200"/>
          </a:xfrm>
          <a:prstGeom prst="bentConnector3">
            <a:avLst>
              <a:gd name="adj1" fmla="val 50000"/>
            </a:avLst>
          </a:prstGeom>
          <a:ln>
            <a:solidFill>
              <a:schemeClr val="accent6"/>
            </a:solidFill>
          </a:ln>
        </p:spPr>
        <p:style>
          <a:lnRef idx="1">
            <a:schemeClr val="dk1"/>
          </a:lnRef>
          <a:fillRef idx="0">
            <a:schemeClr val="dk1"/>
          </a:fillRef>
          <a:effectRef idx="0">
            <a:schemeClr val="dk1"/>
          </a:effectRef>
          <a:fontRef idx="minor">
            <a:schemeClr val="tx1"/>
          </a:fontRef>
        </p:style>
      </p:cxnSp>
      <p:cxnSp>
        <p:nvCxnSpPr>
          <p:cNvPr id="52" name="Elbow Connector 51"/>
          <p:cNvCxnSpPr>
            <a:stCxn id="3" idx="1"/>
            <a:endCxn id="36" idx="3"/>
          </p:cNvCxnSpPr>
          <p:nvPr/>
        </p:nvCxnSpPr>
        <p:spPr>
          <a:xfrm rot="10800000" flipV="1">
            <a:off x="5627574" y="2941346"/>
            <a:ext cx="495219" cy="1752"/>
          </a:xfrm>
          <a:prstGeom prst="bentConnector3">
            <a:avLst>
              <a:gd name="adj1" fmla="val 50000"/>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53" name="Elbow Connector 52"/>
          <p:cNvCxnSpPr>
            <a:stCxn id="25" idx="1"/>
            <a:endCxn id="4" idx="3"/>
          </p:cNvCxnSpPr>
          <p:nvPr/>
        </p:nvCxnSpPr>
        <p:spPr>
          <a:xfrm rot="10800000">
            <a:off x="5627573" y="4106209"/>
            <a:ext cx="496648" cy="1386"/>
          </a:xfrm>
          <a:prstGeom prst="bentConnector3">
            <a:avLst>
              <a:gd name="adj1" fmla="val 50000"/>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54" name="Elbow Connector 53"/>
          <p:cNvCxnSpPr>
            <a:stCxn id="25" idx="0"/>
            <a:endCxn id="3" idx="2"/>
          </p:cNvCxnSpPr>
          <p:nvPr/>
        </p:nvCxnSpPr>
        <p:spPr>
          <a:xfrm rot="16200000" flipV="1">
            <a:off x="6315677" y="3523756"/>
            <a:ext cx="390955" cy="1429"/>
          </a:xfrm>
          <a:prstGeom prst="bentConnector3">
            <a:avLst>
              <a:gd name="adj1" fmla="val 50000"/>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55" name="Elbow Connector 54"/>
          <p:cNvCxnSpPr>
            <a:stCxn id="15" idx="0"/>
            <a:endCxn id="3" idx="3"/>
          </p:cNvCxnSpPr>
          <p:nvPr/>
        </p:nvCxnSpPr>
        <p:spPr>
          <a:xfrm rot="16200000" flipV="1">
            <a:off x="6908755" y="2930678"/>
            <a:ext cx="170313" cy="191649"/>
          </a:xfrm>
          <a:prstGeom prst="bentConnector2">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56" name="Elbow Connector 55"/>
          <p:cNvCxnSpPr>
            <a:stCxn id="25" idx="3"/>
            <a:endCxn id="15" idx="2"/>
          </p:cNvCxnSpPr>
          <p:nvPr/>
        </p:nvCxnSpPr>
        <p:spPr>
          <a:xfrm flipV="1">
            <a:off x="6899515" y="3886953"/>
            <a:ext cx="190220" cy="220642"/>
          </a:xfrm>
          <a:prstGeom prst="bentConnector2">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57" name="Elbow Connector 56"/>
          <p:cNvCxnSpPr>
            <a:stCxn id="3" idx="1"/>
            <a:endCxn id="4" idx="3"/>
          </p:cNvCxnSpPr>
          <p:nvPr/>
        </p:nvCxnSpPr>
        <p:spPr>
          <a:xfrm rot="10800000" flipV="1">
            <a:off x="5627574" y="2941345"/>
            <a:ext cx="495219" cy="1164863"/>
          </a:xfrm>
          <a:prstGeom prst="bentConnector3">
            <a:avLst>
              <a:gd name="adj1" fmla="val 50000"/>
            </a:avLst>
          </a:prstGeom>
          <a:ln w="12700">
            <a:solidFill>
              <a:schemeClr val="tx1"/>
            </a:solidFill>
          </a:ln>
        </p:spPr>
        <p:style>
          <a:lnRef idx="1">
            <a:schemeClr val="dk1"/>
          </a:lnRef>
          <a:fillRef idx="0">
            <a:schemeClr val="dk1"/>
          </a:fillRef>
          <a:effectRef idx="0">
            <a:schemeClr val="dk1"/>
          </a:effectRef>
          <a:fontRef idx="minor">
            <a:schemeClr val="tx1"/>
          </a:fontRef>
        </p:style>
      </p:cxnSp>
      <p:sp>
        <p:nvSpPr>
          <p:cNvPr id="58" name="Rectangle 57"/>
          <p:cNvSpPr/>
          <p:nvPr/>
        </p:nvSpPr>
        <p:spPr bwMode="auto">
          <a:xfrm>
            <a:off x="2401986" y="1558638"/>
            <a:ext cx="5075396" cy="4160515"/>
          </a:xfrm>
          <a:prstGeom prst="rect">
            <a:avLst/>
          </a:prstGeom>
          <a:noFill/>
          <a:ln>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chemeClr val="tx1"/>
              </a:solidFill>
            </a:endParaRPr>
          </a:p>
        </p:txBody>
      </p:sp>
      <p:sp>
        <p:nvSpPr>
          <p:cNvPr id="59" name="Rectangle 58"/>
          <p:cNvSpPr/>
          <p:nvPr/>
        </p:nvSpPr>
        <p:spPr bwMode="auto">
          <a:xfrm>
            <a:off x="7637318" y="1558638"/>
            <a:ext cx="2055414" cy="2085801"/>
          </a:xfrm>
          <a:prstGeom prst="rect">
            <a:avLst/>
          </a:prstGeom>
          <a:noFill/>
          <a:ln>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chemeClr val="tx1"/>
              </a:solidFill>
            </a:endParaRPr>
          </a:p>
        </p:txBody>
      </p:sp>
      <p:sp>
        <p:nvSpPr>
          <p:cNvPr id="60" name="Rectangle 59"/>
          <p:cNvSpPr/>
          <p:nvPr/>
        </p:nvSpPr>
        <p:spPr bwMode="auto">
          <a:xfrm>
            <a:off x="2325786" y="1480860"/>
            <a:ext cx="7483232" cy="4405315"/>
          </a:xfrm>
          <a:prstGeom prst="rect">
            <a:avLst/>
          </a:prstGeom>
          <a:noFill/>
          <a:ln>
            <a:solidFill>
              <a:schemeClr val="accent2">
                <a:lumMod val="60000"/>
                <a:lumOff val="40000"/>
              </a:schemeClr>
            </a:solidFill>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chemeClr val="tx1"/>
              </a:solidFill>
            </a:endParaRPr>
          </a:p>
        </p:txBody>
      </p:sp>
      <p:sp>
        <p:nvSpPr>
          <p:cNvPr id="62" name="Rectangle 61"/>
          <p:cNvSpPr/>
          <p:nvPr/>
        </p:nvSpPr>
        <p:spPr bwMode="auto">
          <a:xfrm>
            <a:off x="8841009" y="4246241"/>
            <a:ext cx="1786576" cy="81738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chemeClr val="tx1"/>
              </a:solidFill>
            </a:endParaRPr>
          </a:p>
        </p:txBody>
      </p:sp>
      <p:grpSp>
        <p:nvGrpSpPr>
          <p:cNvPr id="63" name="Group 62"/>
          <p:cNvGrpSpPr/>
          <p:nvPr/>
        </p:nvGrpSpPr>
        <p:grpSpPr>
          <a:xfrm>
            <a:off x="8822115" y="4326406"/>
            <a:ext cx="1786576" cy="601436"/>
            <a:chOff x="1833983" y="3641271"/>
            <a:chExt cx="1786576" cy="601436"/>
          </a:xfrm>
          <a:solidFill>
            <a:schemeClr val="bg2"/>
          </a:solidFill>
        </p:grpSpPr>
        <p:cxnSp>
          <p:nvCxnSpPr>
            <p:cNvPr id="64" name="Straight Connector 63"/>
            <p:cNvCxnSpPr/>
            <p:nvPr/>
          </p:nvCxnSpPr>
          <p:spPr>
            <a:xfrm>
              <a:off x="1833983" y="3641271"/>
              <a:ext cx="1786576" cy="8165"/>
            </a:xfrm>
            <a:prstGeom prst="line">
              <a:avLst/>
            </a:prstGeom>
            <a:grpFill/>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833983" y="4234542"/>
              <a:ext cx="1786576" cy="8165"/>
            </a:xfrm>
            <a:prstGeom prst="line">
              <a:avLst/>
            </a:prstGeom>
            <a:grpFill/>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125867" y="3826647"/>
              <a:ext cx="1240596" cy="276999"/>
            </a:xfrm>
            <a:prstGeom prst="rect">
              <a:avLst/>
            </a:prstGeom>
            <a:grpFill/>
          </p:spPr>
          <p:txBody>
            <a:bodyPr wrap="none" lIns="0" tIns="0" rIns="0" bIns="0" rtlCol="0">
              <a:spAutoFit/>
            </a:bodyPr>
            <a:lstStyle/>
            <a:p>
              <a:pPr>
                <a:lnSpc>
                  <a:spcPct val="90000"/>
                </a:lnSpc>
                <a:spcBef>
                  <a:spcPct val="20000"/>
                </a:spcBef>
                <a:buSzPct val="80000"/>
              </a:pPr>
              <a:r>
                <a:rPr lang="en-US" sz="2000" dirty="0" smtClean="0">
                  <a:latin typeface="Segoe UI Light" pitchFamily="34" charset="0"/>
                </a:rPr>
                <a:t>VPN Tunnel</a:t>
              </a:r>
              <a:endParaRPr lang="en-US" sz="2000" dirty="0">
                <a:latin typeface="Segoe UI Light" pitchFamily="34" charset="0"/>
              </a:endParaRPr>
            </a:p>
          </p:txBody>
        </p:sp>
      </p:grpSp>
      <p:sp>
        <p:nvSpPr>
          <p:cNvPr id="67" name="TextBox 66"/>
          <p:cNvSpPr txBox="1"/>
          <p:nvPr/>
        </p:nvSpPr>
        <p:spPr>
          <a:xfrm>
            <a:off x="6354909" y="5361409"/>
            <a:ext cx="1067600"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solidFill>
                  <a:schemeClr val="accent4"/>
                </a:solidFill>
                <a:latin typeface="Segoe UI Light" pitchFamily="34" charset="0"/>
              </a:rPr>
              <a:t>Cloud Svc</a:t>
            </a:r>
            <a:endParaRPr lang="en-US" sz="2000" dirty="0">
              <a:solidFill>
                <a:schemeClr val="accent4"/>
              </a:solidFill>
              <a:latin typeface="Segoe UI Light" pitchFamily="34" charset="0"/>
            </a:endParaRPr>
          </a:p>
        </p:txBody>
      </p:sp>
      <p:sp>
        <p:nvSpPr>
          <p:cNvPr id="68" name="TextBox 67"/>
          <p:cNvSpPr txBox="1"/>
          <p:nvPr/>
        </p:nvSpPr>
        <p:spPr>
          <a:xfrm>
            <a:off x="8580199" y="3302112"/>
            <a:ext cx="1067600"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solidFill>
                  <a:schemeClr val="accent4"/>
                </a:solidFill>
                <a:latin typeface="Segoe UI Light" pitchFamily="34" charset="0"/>
              </a:rPr>
              <a:t>Cloud Svc</a:t>
            </a:r>
            <a:endParaRPr lang="en-US" sz="2000" dirty="0">
              <a:solidFill>
                <a:schemeClr val="accent4"/>
              </a:solidFill>
              <a:latin typeface="Segoe UI Light" pitchFamily="34" charset="0"/>
            </a:endParaRPr>
          </a:p>
        </p:txBody>
      </p:sp>
      <p:sp>
        <p:nvSpPr>
          <p:cNvPr id="69" name="TextBox 68"/>
          <p:cNvSpPr txBox="1"/>
          <p:nvPr/>
        </p:nvSpPr>
        <p:spPr>
          <a:xfrm>
            <a:off x="7999412" y="5565764"/>
            <a:ext cx="1673600"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solidFill>
                  <a:schemeClr val="accent2">
                    <a:lumMod val="60000"/>
                    <a:lumOff val="40000"/>
                  </a:schemeClr>
                </a:solidFill>
                <a:latin typeface="Segoe UI Light" pitchFamily="34" charset="0"/>
              </a:rPr>
              <a:t>Virtual Network</a:t>
            </a:r>
            <a:endParaRPr lang="en-US" sz="2000" dirty="0">
              <a:solidFill>
                <a:schemeClr val="accent2">
                  <a:lumMod val="60000"/>
                  <a:lumOff val="40000"/>
                </a:schemeClr>
              </a:solidFill>
              <a:latin typeface="Segoe UI Light" pitchFamily="34" charset="0"/>
            </a:endParaRPr>
          </a:p>
        </p:txBody>
      </p:sp>
      <p:sp>
        <p:nvSpPr>
          <p:cNvPr id="70" name="TextBox 69"/>
          <p:cNvSpPr txBox="1"/>
          <p:nvPr/>
        </p:nvSpPr>
        <p:spPr>
          <a:xfrm>
            <a:off x="5201127" y="5954284"/>
            <a:ext cx="939168" cy="443198"/>
          </a:xfrm>
          <a:prstGeom prst="rect">
            <a:avLst/>
          </a:prstGeom>
          <a:noFill/>
        </p:spPr>
        <p:txBody>
          <a:bodyPr wrap="none" lIns="0" tIns="0" rIns="0" bIns="0" rtlCol="0">
            <a:spAutoFit/>
          </a:bodyPr>
          <a:lstStyle/>
          <a:p>
            <a:pPr>
              <a:lnSpc>
                <a:spcPct val="90000"/>
              </a:lnSpc>
              <a:spcBef>
                <a:spcPct val="20000"/>
              </a:spcBef>
              <a:buSzPct val="80000"/>
            </a:pPr>
            <a:r>
              <a:rPr lang="en-US" sz="3200" spc="-100" dirty="0" smtClean="0">
                <a:latin typeface="Segoe UI Light" pitchFamily="34" charset="0"/>
              </a:rPr>
              <a:t>Azure</a:t>
            </a:r>
            <a:endParaRPr lang="en-US" sz="3200" spc="-100" dirty="0">
              <a:latin typeface="Segoe UI Light" pitchFamily="34" charset="0"/>
            </a:endParaRPr>
          </a:p>
        </p:txBody>
      </p:sp>
      <p:pic>
        <p:nvPicPr>
          <p:cNvPr id="71" name="Picture 2" descr="\\MAGNUM\Projects\Microsoft\Cloud Power FY12\Design\ICONS_PNG\Tower.png"/>
          <p:cNvPicPr>
            <a:picLocks noChangeAspect="1" noChangeArrowheads="1"/>
          </p:cNvPicPr>
          <p:nvPr/>
        </p:nvPicPr>
        <p:blipFill>
          <a:blip r:embed="rId3" cstate="print">
            <a:biLevel thresh="25000"/>
          </a:blip>
          <a:stretch>
            <a:fillRect/>
          </a:stretch>
        </p:blipFill>
        <p:spPr bwMode="auto">
          <a:xfrm>
            <a:off x="10874614" y="3728282"/>
            <a:ext cx="600129" cy="600129"/>
          </a:xfrm>
          <a:prstGeom prst="rect">
            <a:avLst/>
          </a:prstGeom>
          <a:noFill/>
        </p:spPr>
      </p:pic>
      <p:pic>
        <p:nvPicPr>
          <p:cNvPr id="72" name="Picture 2" descr="\\MAGNUM\Projects\Microsoft\Cloud Power FY12\Design\ICONS_PNG\Tower.png"/>
          <p:cNvPicPr>
            <a:picLocks noChangeAspect="1" noChangeArrowheads="1"/>
          </p:cNvPicPr>
          <p:nvPr/>
        </p:nvPicPr>
        <p:blipFill>
          <a:blip r:embed="rId3" cstate="print">
            <a:biLevel thresh="25000"/>
          </a:blip>
          <a:stretch>
            <a:fillRect/>
          </a:stretch>
        </p:blipFill>
        <p:spPr bwMode="auto">
          <a:xfrm>
            <a:off x="10874614" y="4328411"/>
            <a:ext cx="600129" cy="600129"/>
          </a:xfrm>
          <a:prstGeom prst="rect">
            <a:avLst/>
          </a:prstGeom>
          <a:noFill/>
        </p:spPr>
      </p:pic>
      <p:sp>
        <p:nvSpPr>
          <p:cNvPr id="73" name="TextBox 72"/>
          <p:cNvSpPr txBox="1"/>
          <p:nvPr/>
        </p:nvSpPr>
        <p:spPr>
          <a:xfrm>
            <a:off x="10505424" y="3005722"/>
            <a:ext cx="1338508" cy="276999"/>
          </a:xfrm>
          <a:prstGeom prst="rect">
            <a:avLst/>
          </a:prstGeom>
          <a:noFill/>
        </p:spPr>
        <p:txBody>
          <a:bodyPr wrap="none" lIns="0" tIns="0" rIns="0" bIns="0" rtlCol="0">
            <a:spAutoFit/>
          </a:bodyPr>
          <a:lstStyle/>
          <a:p>
            <a:pPr>
              <a:lnSpc>
                <a:spcPct val="90000"/>
              </a:lnSpc>
              <a:spcBef>
                <a:spcPct val="20000"/>
              </a:spcBef>
              <a:buSzPct val="80000"/>
            </a:pPr>
            <a:r>
              <a:rPr lang="en-US" sz="2000" dirty="0" smtClean="0">
                <a:latin typeface="Segoe UI Light" pitchFamily="34" charset="0"/>
              </a:rPr>
              <a:t>AD/DC/DNS</a:t>
            </a:r>
            <a:endParaRPr lang="en-US" sz="2000" dirty="0">
              <a:latin typeface="Segoe UI Light" pitchFamily="34" charset="0"/>
            </a:endParaRPr>
          </a:p>
        </p:txBody>
      </p:sp>
      <p:pic>
        <p:nvPicPr>
          <p:cNvPr id="4" name="Picture 2" descr="\\MAGNUM\Projects\Microsoft\Cloud Power FY12\Design\ICONS_PNG\Tower.png"/>
          <p:cNvPicPr>
            <a:picLocks noChangeAspect="1" noChangeArrowheads="1"/>
          </p:cNvPicPr>
          <p:nvPr/>
        </p:nvPicPr>
        <p:blipFill>
          <a:blip r:embed="rId3" cstate="print">
            <a:biLevel thresh="25000"/>
          </a:blip>
          <a:stretch>
            <a:fillRect/>
          </a:stretch>
        </p:blipFill>
        <p:spPr bwMode="auto">
          <a:xfrm>
            <a:off x="4704033" y="3644439"/>
            <a:ext cx="923540" cy="923540"/>
          </a:xfrm>
          <a:prstGeom prst="rect">
            <a:avLst/>
          </a:prstGeom>
          <a:noFill/>
        </p:spPr>
      </p:pic>
    </p:spTree>
    <p:extLst>
      <p:ext uri="{BB962C8B-B14F-4D97-AF65-F5344CB8AC3E}">
        <p14:creationId xmlns:p14="http://schemas.microsoft.com/office/powerpoint/2010/main" val="367366678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1812" y="5858268"/>
            <a:ext cx="7374711"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dirty="0" smtClean="0">
                <a:solidFill>
                  <a:schemeClr val="bg1">
                    <a:alpha val="99000"/>
                  </a:schemeClr>
                </a:solidFill>
              </a:rPr>
              <a:t>How do I automate the deployment of SharePoint to the cloud?</a:t>
            </a:r>
          </a:p>
        </p:txBody>
      </p:sp>
      <p:sp>
        <p:nvSpPr>
          <p:cNvPr id="2" name="Text Placeholder 1"/>
          <p:cNvSpPr>
            <a:spLocks noGrp="1"/>
          </p:cNvSpPr>
          <p:nvPr>
            <p:ph type="body" sz="quarter" idx="10"/>
          </p:nvPr>
        </p:nvSpPr>
        <p:spPr/>
        <p:txBody>
          <a:bodyPr/>
          <a:lstStyle/>
          <a:p>
            <a:r>
              <a:rPr lang="en-US" sz="6600" dirty="0" smtClean="0"/>
              <a:t>PowerShell Automation</a:t>
            </a:r>
            <a:endParaRPr lang="en-US" sz="6600" dirty="0"/>
          </a:p>
        </p:txBody>
      </p:sp>
    </p:spTree>
    <p:extLst>
      <p:ext uri="{BB962C8B-B14F-4D97-AF65-F5344CB8AC3E}">
        <p14:creationId xmlns:p14="http://schemas.microsoft.com/office/powerpoint/2010/main" val="72259167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DVD Art\DVD_Art_Sept-2-2010\Artwork_Imagery\Brand Photos\Office Brand - No_exp\In the Office\group discussion two males one female working together meeting convers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973488" y="597187"/>
            <a:ext cx="7228838" cy="584775"/>
          </a:xfrm>
          <a:prstGeom prst="rect">
            <a:avLst/>
          </a:prstGeom>
          <a:solidFill>
            <a:srgbClr val="FFFFFF">
              <a:alpha val="69804"/>
            </a:srgbClr>
          </a:solidFill>
          <a:effectLst>
            <a:softEdge rad="127000"/>
          </a:effectLst>
        </p:spPr>
        <p:txBody>
          <a:bodyPr wrap="none">
            <a:spAutoFit/>
          </a:bodyPr>
          <a:lstStyle/>
          <a:p>
            <a:r>
              <a:rPr lang="en-US" sz="3200" b="1" dirty="0">
                <a:solidFill>
                  <a:schemeClr val="bg1"/>
                </a:solidFill>
              </a:rPr>
              <a:t>SharePoint 2010 on Windows Azure!</a:t>
            </a:r>
          </a:p>
        </p:txBody>
      </p:sp>
    </p:spTree>
    <p:extLst>
      <p:ext uri="{BB962C8B-B14F-4D97-AF65-F5344CB8AC3E}">
        <p14:creationId xmlns:p14="http://schemas.microsoft.com/office/powerpoint/2010/main" val="181377547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PowerShell Automation</a:t>
            </a:r>
            <a:endParaRPr lang="en-US" dirty="0"/>
          </a:p>
        </p:txBody>
      </p:sp>
      <p:sp>
        <p:nvSpPr>
          <p:cNvPr id="3" name="Text Placeholder 2"/>
          <p:cNvSpPr>
            <a:spLocks noGrp="1"/>
          </p:cNvSpPr>
          <p:nvPr>
            <p:ph type="body" sz="quarter" idx="10"/>
          </p:nvPr>
        </p:nvSpPr>
        <p:spPr>
          <a:xfrm>
            <a:off x="519113" y="1447799"/>
            <a:ext cx="7175500" cy="3785652"/>
          </a:xfrm>
        </p:spPr>
        <p:txBody>
          <a:bodyPr/>
          <a:lstStyle/>
          <a:p>
            <a:r>
              <a:rPr lang="en-US" dirty="0" smtClean="0">
                <a:solidFill>
                  <a:schemeClr val="accent4"/>
                </a:solidFill>
                <a:hlinkClick r:id="rId2"/>
              </a:rPr>
              <a:t>http://windowsazure.com/manage</a:t>
            </a:r>
            <a:endParaRPr lang="en-US" dirty="0" smtClean="0">
              <a:solidFill>
                <a:schemeClr val="accent4"/>
              </a:solidFill>
            </a:endParaRPr>
          </a:p>
          <a:p>
            <a:endParaRPr lang="en-US" dirty="0"/>
          </a:p>
          <a:p>
            <a:r>
              <a:rPr lang="en-US" dirty="0"/>
              <a:t>Based on the Windows Azure </a:t>
            </a:r>
            <a:r>
              <a:rPr lang="en-US" dirty="0" smtClean="0"/>
              <a:t>Service Management APIs</a:t>
            </a:r>
            <a:endParaRPr lang="en-US" dirty="0"/>
          </a:p>
          <a:p>
            <a:r>
              <a:rPr lang="en-US" dirty="0"/>
              <a:t>Fully automate VM deployments </a:t>
            </a:r>
          </a:p>
          <a:p>
            <a:r>
              <a:rPr lang="en-US" dirty="0" smtClean="0"/>
              <a:t>Accomplish tasks not in the portal</a:t>
            </a:r>
            <a:endParaRPr lang="en-US" dirty="0"/>
          </a:p>
        </p:txBody>
      </p:sp>
      <p:pic>
        <p:nvPicPr>
          <p:cNvPr id="1028" name="Picture 4" descr="C:\Users\pstubbs\Pictures\Powershe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3612" y="1905000"/>
            <a:ext cx="4301729" cy="3043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02384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 Virtual Machine Example</a:t>
            </a:r>
            <a:endParaRPr lang="en-US" dirty="0"/>
          </a:p>
        </p:txBody>
      </p:sp>
      <p:sp>
        <p:nvSpPr>
          <p:cNvPr id="3" name="Text Placeholder 2"/>
          <p:cNvSpPr>
            <a:spLocks noGrp="1"/>
          </p:cNvSpPr>
          <p:nvPr>
            <p:ph type="body" sz="quarter" idx="10"/>
          </p:nvPr>
        </p:nvSpPr>
        <p:spPr>
          <a:xfrm>
            <a:off x="519114" y="1066800"/>
            <a:ext cx="11149012" cy="923330"/>
          </a:xfrm>
        </p:spPr>
        <p:txBody>
          <a:bodyPr/>
          <a:lstStyle/>
          <a:p>
            <a:pPr lvl="0" defTabSz="913641">
              <a:lnSpc>
                <a:spcPct val="100000"/>
              </a:lnSpc>
              <a:spcBef>
                <a:spcPts val="0"/>
              </a:spcBef>
            </a:pPr>
            <a:r>
              <a:rPr lang="en-US" sz="2000" dirty="0">
                <a:solidFill>
                  <a:srgbClr val="008000"/>
                </a:solidFill>
                <a:latin typeface="Segoe WP Semibold"/>
                <a:cs typeface="+mn-cs"/>
              </a:rPr>
              <a:t>## Create SP WFE1 </a:t>
            </a:r>
          </a:p>
          <a:p>
            <a:pPr lvl="0" defTabSz="913641">
              <a:lnSpc>
                <a:spcPct val="100000"/>
              </a:lnSpc>
              <a:spcBef>
                <a:spcPts val="0"/>
              </a:spcBef>
            </a:pPr>
            <a:r>
              <a:rPr lang="en-US" sz="2000" dirty="0">
                <a:solidFill>
                  <a:srgbClr val="800080"/>
                </a:solidFill>
                <a:latin typeface="Segoe WP Semibold"/>
                <a:cs typeface="+mn-cs"/>
              </a:rPr>
              <a:t>$spwfe1</a:t>
            </a:r>
            <a:r>
              <a:rPr lang="en-US" sz="2000" dirty="0">
                <a:solidFill>
                  <a:srgbClr val="000000"/>
                </a:solidFill>
                <a:latin typeface="Segoe WP Semibold"/>
                <a:cs typeface="+mn-cs"/>
              </a:rPr>
              <a:t> </a:t>
            </a:r>
            <a:r>
              <a:rPr lang="en-US" sz="2000" dirty="0">
                <a:solidFill>
                  <a:srgbClr val="FF0000"/>
                </a:solidFill>
                <a:latin typeface="Segoe WP Semibold"/>
                <a:cs typeface="+mn-cs"/>
              </a:rPr>
              <a:t>=</a:t>
            </a:r>
            <a:r>
              <a:rPr lang="en-US" sz="2000" dirty="0">
                <a:solidFill>
                  <a:srgbClr val="000000"/>
                </a:solidFill>
                <a:latin typeface="Segoe WP Semibold"/>
                <a:cs typeface="+mn-cs"/>
              </a:rPr>
              <a:t> </a:t>
            </a:r>
            <a:r>
              <a:rPr lang="en-US" sz="2000" b="1" dirty="0">
                <a:solidFill>
                  <a:srgbClr val="5F9EA0"/>
                </a:solidFill>
                <a:latin typeface="Segoe WP Semibold"/>
                <a:cs typeface="+mn-cs"/>
              </a:rPr>
              <a:t>New-</a:t>
            </a:r>
            <a:r>
              <a:rPr lang="en-US" sz="2000" b="1" dirty="0" err="1">
                <a:solidFill>
                  <a:srgbClr val="5F9EA0"/>
                </a:solidFill>
                <a:latin typeface="Segoe WP Semibold"/>
                <a:cs typeface="+mn-cs"/>
              </a:rPr>
              <a:t>AzureVMConfig</a:t>
            </a:r>
            <a:r>
              <a:rPr lang="en-US" sz="2000" dirty="0">
                <a:solidFill>
                  <a:srgbClr val="000000"/>
                </a:solidFill>
                <a:latin typeface="Segoe WP Semibold"/>
                <a:cs typeface="+mn-cs"/>
              </a:rPr>
              <a:t> </a:t>
            </a:r>
            <a:r>
              <a:rPr lang="en-US" sz="2000" i="1" dirty="0">
                <a:solidFill>
                  <a:srgbClr val="5F9EA0"/>
                </a:solidFill>
                <a:latin typeface="Segoe WP Semibold"/>
                <a:cs typeface="+mn-cs"/>
              </a:rPr>
              <a:t>-Name</a:t>
            </a:r>
            <a:r>
              <a:rPr lang="en-US" sz="2000" dirty="0">
                <a:solidFill>
                  <a:srgbClr val="000000"/>
                </a:solidFill>
                <a:latin typeface="Segoe WP Semibold"/>
                <a:cs typeface="+mn-cs"/>
              </a:rPr>
              <a:t> </a:t>
            </a:r>
            <a:r>
              <a:rPr lang="en-US" sz="2000" dirty="0">
                <a:solidFill>
                  <a:srgbClr val="800000"/>
                </a:solidFill>
                <a:latin typeface="Segoe WP Semibold"/>
                <a:cs typeface="+mn-cs"/>
              </a:rPr>
              <a:t>'SP-WFE1'</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AvailabilitySetName</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avsetwfe</a:t>
            </a:r>
            <a:r>
              <a:rPr lang="en-US" sz="2000" dirty="0">
                <a:solidFill>
                  <a:srgbClr val="000000"/>
                </a:solidFill>
                <a:latin typeface="Segoe WP Semibold"/>
                <a:cs typeface="+mn-cs"/>
              </a:rPr>
              <a:t> </a:t>
            </a:r>
            <a:r>
              <a:rPr lang="en-US" sz="2000" b="1" dirty="0">
                <a:solidFill>
                  <a:srgbClr val="5F9EA0"/>
                </a:solidFill>
                <a:latin typeface="Segoe WP Semibold"/>
                <a:cs typeface="+mn-cs"/>
              </a:rPr>
              <a:t>`</a:t>
            </a:r>
            <a:endParaRPr lang="en-US" sz="2000" dirty="0">
              <a:solidFill>
                <a:srgbClr val="000000"/>
              </a:solidFill>
              <a:latin typeface="Segoe WP Semibold"/>
              <a:cs typeface="+mn-cs"/>
            </a:endParaRPr>
          </a:p>
          <a:p>
            <a:pPr lvl="0" defTabSz="913641">
              <a:lnSpc>
                <a:spcPct val="100000"/>
              </a:lnSpc>
              <a:spcBef>
                <a:spcPts val="0"/>
              </a:spcBef>
            </a:pPr>
            <a:r>
              <a:rPr lang="en-US" sz="2000" i="1" dirty="0">
                <a:solidFill>
                  <a:srgbClr val="5F9EA0"/>
                </a:solidFill>
                <a:latin typeface="Segoe WP Semibold"/>
                <a:cs typeface="+mn-cs"/>
              </a:rPr>
              <a:t>-</a:t>
            </a:r>
            <a:r>
              <a:rPr lang="en-US" sz="2000" i="1" dirty="0" err="1">
                <a:solidFill>
                  <a:srgbClr val="5F9EA0"/>
                </a:solidFill>
                <a:latin typeface="Segoe WP Semibold"/>
                <a:cs typeface="+mn-cs"/>
              </a:rPr>
              <a:t>ImageName</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spimage</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InstanceSize</a:t>
            </a:r>
            <a:r>
              <a:rPr lang="en-US" sz="2000" dirty="0">
                <a:solidFill>
                  <a:srgbClr val="000000"/>
                </a:solidFill>
                <a:latin typeface="Segoe WP Semibold"/>
                <a:cs typeface="+mn-cs"/>
              </a:rPr>
              <a:t> </a:t>
            </a:r>
            <a:r>
              <a:rPr lang="en-US" sz="2000" dirty="0">
                <a:solidFill>
                  <a:srgbClr val="800000"/>
                </a:solidFill>
                <a:latin typeface="Segoe WP Semibold"/>
                <a:cs typeface="+mn-cs"/>
              </a:rPr>
              <a:t>Medium</a:t>
            </a:r>
            <a:r>
              <a:rPr lang="en-US" sz="2000" dirty="0">
                <a:solidFill>
                  <a:srgbClr val="000000"/>
                </a:solidFill>
                <a:latin typeface="Segoe WP Semibold"/>
                <a:cs typeface="+mn-cs"/>
              </a:rPr>
              <a:t> | </a:t>
            </a:r>
            <a:endParaRPr lang="en-US" sz="2000" b="1" dirty="0">
              <a:solidFill>
                <a:schemeClr val="tx1"/>
              </a:solidFill>
              <a:latin typeface="Segoe WP Semibold"/>
              <a:cs typeface="+mn-cs"/>
            </a:endParaRPr>
          </a:p>
        </p:txBody>
      </p:sp>
      <p:sp>
        <p:nvSpPr>
          <p:cNvPr id="4" name="Rectangle 3"/>
          <p:cNvSpPr/>
          <p:nvPr/>
        </p:nvSpPr>
        <p:spPr>
          <a:xfrm>
            <a:off x="531812" y="5074384"/>
            <a:ext cx="11506200" cy="1323439"/>
          </a:xfrm>
          <a:prstGeom prst="rect">
            <a:avLst/>
          </a:prstGeom>
        </p:spPr>
        <p:txBody>
          <a:bodyPr wrap="square">
            <a:spAutoFit/>
          </a:bodyPr>
          <a:lstStyle/>
          <a:p>
            <a:pPr marL="0" marR="0" lvl="0" indent="0" defTabSz="913641"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800080"/>
                </a:solidFill>
                <a:effectLst/>
                <a:uLnTx/>
                <a:uFillTx/>
                <a:latin typeface="Segoe WP Semibold"/>
              </a:rPr>
              <a:t>$dns1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FF0000"/>
                </a:solidFill>
                <a:effectLst/>
                <a:uLnTx/>
                <a:uFillTx/>
                <a:latin typeface="Segoe WP Semibold"/>
              </a:rPr>
              <a:t>=</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1" i="0" u="none" strike="noStrike" kern="0" cap="none" spc="0" normalizeH="0" baseline="0" noProof="0" dirty="0" smtClean="0">
                <a:ln>
                  <a:noFill/>
                </a:ln>
                <a:solidFill>
                  <a:srgbClr val="5F9EA0"/>
                </a:solidFill>
                <a:effectLst/>
                <a:uLnTx/>
                <a:uFillTx/>
                <a:latin typeface="Segoe WP Semibold"/>
              </a:rPr>
              <a:t>New-</a:t>
            </a:r>
            <a:r>
              <a:rPr kumimoji="0" lang="en-US" sz="2000" b="1" i="0" u="none" strike="noStrike" kern="0" cap="none" spc="0" normalizeH="0" baseline="0" noProof="0" dirty="0" err="1" smtClean="0">
                <a:ln>
                  <a:noFill/>
                </a:ln>
                <a:solidFill>
                  <a:srgbClr val="5F9EA0"/>
                </a:solidFill>
                <a:effectLst/>
                <a:uLnTx/>
                <a:uFillTx/>
                <a:latin typeface="Segoe WP Semibold"/>
              </a:rPr>
              <a:t>AzureDns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00"/>
                </a:solidFill>
                <a:effectLst/>
                <a:uLnTx/>
                <a:uFillTx/>
                <a:latin typeface="Segoe WP Semibold"/>
              </a:rPr>
              <a:t>'dns1'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IPAddress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00"/>
                </a:solidFill>
                <a:effectLst/>
                <a:uLnTx/>
                <a:uFillTx/>
                <a:latin typeface="Segoe WP Semibold"/>
              </a:rPr>
              <a:t>'10.1.2.4'</a:t>
            </a:r>
            <a:r>
              <a:rPr kumimoji="0" lang="en-US" sz="2000" b="0" i="0" u="none" strike="noStrike" kern="0" cap="none" spc="0" normalizeH="0" baseline="0" noProof="0" dirty="0" smtClean="0">
                <a:ln>
                  <a:noFill/>
                </a:ln>
                <a:solidFill>
                  <a:srgbClr val="000000"/>
                </a:solidFill>
                <a:effectLst/>
                <a:uLnTx/>
                <a:uFillTx/>
                <a:latin typeface="Segoe WP Semibold"/>
              </a:rPr>
              <a:t> </a:t>
            </a:r>
          </a:p>
          <a:p>
            <a:pPr marL="0" marR="0" lvl="0" indent="0" defTabSz="913641"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000000"/>
              </a:solidFill>
              <a:effectLst/>
              <a:uLnTx/>
              <a:uFillTx/>
              <a:latin typeface="Segoe WP Semibold"/>
            </a:endParaRPr>
          </a:p>
          <a:p>
            <a:pPr marL="0" marR="0" lvl="0" indent="0" defTabSz="913641"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5F9EA0"/>
                </a:solidFill>
                <a:effectLst/>
                <a:uLnTx/>
                <a:uFillTx/>
                <a:latin typeface="Segoe WP Semibold"/>
              </a:rPr>
              <a:t>New-</a:t>
            </a:r>
            <a:r>
              <a:rPr kumimoji="0" lang="en-US" sz="2000" b="1" i="0" u="none" strike="noStrike" kern="0" cap="none" spc="0" normalizeH="0" baseline="0" noProof="0" dirty="0" err="1" smtClean="0">
                <a:ln>
                  <a:noFill/>
                </a:ln>
                <a:solidFill>
                  <a:srgbClr val="5F9EA0"/>
                </a:solidFill>
                <a:effectLst/>
                <a:uLnTx/>
                <a:uFillTx/>
                <a:latin typeface="Segoe WP Semibold"/>
              </a:rPr>
              <a:t>AzureVM</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ServiceName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a:t>
            </a:r>
            <a:r>
              <a:rPr kumimoji="0" lang="en-US" sz="2000" b="0" i="0" u="none" strike="noStrike" kern="0" cap="none" spc="0" normalizeH="0" baseline="0" noProof="0" dirty="0" err="1" smtClean="0">
                <a:ln>
                  <a:noFill/>
                </a:ln>
                <a:solidFill>
                  <a:srgbClr val="800080"/>
                </a:solidFill>
                <a:effectLst/>
                <a:uLnTx/>
                <a:uFillTx/>
                <a:latin typeface="Segoe WP Semibold"/>
              </a:rPr>
              <a:t>cloudsvc</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AffinityGroup</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a:t>
            </a:r>
            <a:r>
              <a:rPr kumimoji="0" lang="en-US" sz="2000" b="0" i="0" u="none" strike="noStrike" kern="0" cap="none" spc="0" normalizeH="0" baseline="0" noProof="0" dirty="0" err="1" smtClean="0">
                <a:ln>
                  <a:noFill/>
                </a:ln>
                <a:solidFill>
                  <a:srgbClr val="800080"/>
                </a:solidFill>
                <a:effectLst/>
                <a:uLnTx/>
                <a:uFillTx/>
                <a:latin typeface="Segoe WP Semibold"/>
              </a:rPr>
              <a:t>ag</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VNetName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a:t>
            </a:r>
            <a:r>
              <a:rPr kumimoji="0" lang="en-US" sz="2000" b="0" i="0" u="none" strike="noStrike" kern="0" cap="none" spc="0" normalizeH="0" baseline="0" noProof="0" dirty="0" err="1" smtClean="0">
                <a:ln>
                  <a:noFill/>
                </a:ln>
                <a:solidFill>
                  <a:srgbClr val="800080"/>
                </a:solidFill>
                <a:effectLst/>
                <a:uLnTx/>
                <a:uFillTx/>
                <a:latin typeface="Segoe WP Semibold"/>
              </a:rPr>
              <a:t>vnetname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1" i="0" u="none" strike="noStrike" kern="0" cap="none" spc="0" normalizeH="0" baseline="0" noProof="0" dirty="0" smtClean="0">
                <a:ln>
                  <a:noFill/>
                </a:ln>
                <a:solidFill>
                  <a:srgbClr val="5F9EA0"/>
                </a:solidFill>
                <a:effectLst/>
                <a:uLnTx/>
                <a:uFillTx/>
                <a:latin typeface="Segoe WP Semibold"/>
              </a:rPr>
              <a:t>`</a:t>
            </a:r>
            <a:endParaRPr kumimoji="0" lang="en-US" sz="2000" b="0" i="0" u="none" strike="noStrike" kern="0" cap="none" spc="0" normalizeH="0" baseline="0" noProof="0" dirty="0" smtClean="0">
              <a:ln>
                <a:noFill/>
              </a:ln>
              <a:solidFill>
                <a:srgbClr val="000000"/>
              </a:solidFill>
              <a:effectLst/>
              <a:uLnTx/>
              <a:uFillTx/>
              <a:latin typeface="Segoe WP Semibold"/>
            </a:endParaRPr>
          </a:p>
          <a:p>
            <a:pPr marL="0" marR="0" lvl="0" indent="0" defTabSz="913641"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DnsSettings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$dns1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-VMs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$spwfe2</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$spwfe3</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$spwfe4</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$spapp1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$spapp2</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$spsql1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$spsql2</a:t>
            </a:r>
            <a:endParaRPr kumimoji="0" lang="en-US" sz="1900" b="0" i="0" u="none" strike="noStrike" kern="0" cap="none" spc="0" normalizeH="0" baseline="0" noProof="0" dirty="0">
              <a:ln>
                <a:noFill/>
              </a:ln>
              <a:solidFill>
                <a:srgbClr val="FFFFFF"/>
              </a:solidFill>
              <a:effectLst/>
              <a:uLnTx/>
              <a:uFillTx/>
            </a:endParaRPr>
          </a:p>
        </p:txBody>
      </p:sp>
      <p:sp>
        <p:nvSpPr>
          <p:cNvPr id="9" name="Text Placeholder 2"/>
          <p:cNvSpPr txBox="1">
            <a:spLocks/>
          </p:cNvSpPr>
          <p:nvPr/>
        </p:nvSpPr>
        <p:spPr>
          <a:xfrm>
            <a:off x="531812" y="2142530"/>
            <a:ext cx="11149012" cy="923330"/>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3641">
              <a:lnSpc>
                <a:spcPct val="100000"/>
              </a:lnSpc>
              <a:spcBef>
                <a:spcPts val="0"/>
              </a:spcBef>
            </a:pPr>
            <a:r>
              <a:rPr lang="en-US" sz="2000" b="1" dirty="0">
                <a:solidFill>
                  <a:srgbClr val="5F9EA0"/>
                </a:solidFill>
                <a:latin typeface="Segoe WP Semibold"/>
                <a:cs typeface="+mn-cs"/>
              </a:rPr>
              <a:t>Add-</a:t>
            </a:r>
            <a:r>
              <a:rPr lang="en-US" sz="2000" b="1" dirty="0" err="1">
                <a:solidFill>
                  <a:srgbClr val="5F9EA0"/>
                </a:solidFill>
                <a:latin typeface="Segoe WP Semibold"/>
                <a:cs typeface="+mn-cs"/>
              </a:rPr>
              <a:t>AzureProvisioningConfig</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WindowsDomain</a:t>
            </a:r>
            <a:r>
              <a:rPr lang="en-US" sz="2000" dirty="0">
                <a:solidFill>
                  <a:srgbClr val="000000"/>
                </a:solidFill>
                <a:latin typeface="Segoe WP Semibold"/>
                <a:cs typeface="+mn-cs"/>
              </a:rPr>
              <a:t> </a:t>
            </a:r>
            <a:r>
              <a:rPr lang="en-US" sz="2000" i="1" dirty="0">
                <a:solidFill>
                  <a:srgbClr val="5F9EA0"/>
                </a:solidFill>
                <a:latin typeface="Segoe WP Semibold"/>
                <a:cs typeface="+mn-cs"/>
              </a:rPr>
              <a:t>-Password</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dompwd</a:t>
            </a:r>
            <a:r>
              <a:rPr lang="en-US" sz="2000" dirty="0">
                <a:solidFill>
                  <a:srgbClr val="000000"/>
                </a:solidFill>
                <a:latin typeface="Segoe WP Semibold"/>
                <a:cs typeface="+mn-cs"/>
              </a:rPr>
              <a:t> </a:t>
            </a:r>
            <a:r>
              <a:rPr lang="en-US" sz="2000" b="1" dirty="0">
                <a:solidFill>
                  <a:srgbClr val="5F9EA0"/>
                </a:solidFill>
                <a:latin typeface="Segoe WP Semibold"/>
                <a:cs typeface="+mn-cs"/>
              </a:rPr>
              <a:t>`</a:t>
            </a:r>
            <a:endParaRPr lang="en-US" sz="2000" dirty="0">
              <a:solidFill>
                <a:srgbClr val="000000"/>
              </a:solidFill>
              <a:latin typeface="Segoe WP Semibold"/>
              <a:cs typeface="+mn-cs"/>
            </a:endParaRPr>
          </a:p>
          <a:p>
            <a:pPr lvl="0" defTabSz="913641">
              <a:lnSpc>
                <a:spcPct val="100000"/>
              </a:lnSpc>
              <a:spcBef>
                <a:spcPts val="0"/>
              </a:spcBef>
            </a:pPr>
            <a:r>
              <a:rPr lang="fr-FR" sz="2000" i="1" dirty="0">
                <a:solidFill>
                  <a:srgbClr val="5F9EA0"/>
                </a:solidFill>
                <a:latin typeface="Segoe WP Semibold"/>
                <a:cs typeface="+mn-cs"/>
              </a:rPr>
              <a:t>-Domain</a:t>
            </a:r>
            <a:r>
              <a:rPr lang="fr-FR" sz="2000" dirty="0">
                <a:solidFill>
                  <a:srgbClr val="000000"/>
                </a:solidFill>
                <a:latin typeface="Segoe WP Semibold"/>
                <a:cs typeface="+mn-cs"/>
              </a:rPr>
              <a:t> </a:t>
            </a:r>
            <a:r>
              <a:rPr lang="fr-FR" sz="2000" dirty="0">
                <a:solidFill>
                  <a:srgbClr val="800080"/>
                </a:solidFill>
                <a:latin typeface="Segoe WP Semibold"/>
                <a:cs typeface="+mn-cs"/>
              </a:rPr>
              <a:t>$</a:t>
            </a:r>
            <a:r>
              <a:rPr lang="fr-FR" sz="2000" dirty="0" err="1">
                <a:solidFill>
                  <a:srgbClr val="800080"/>
                </a:solidFill>
                <a:latin typeface="Segoe WP Semibold"/>
                <a:cs typeface="+mn-cs"/>
              </a:rPr>
              <a:t>domain</a:t>
            </a:r>
            <a:r>
              <a:rPr lang="fr-FR" sz="2000" dirty="0">
                <a:solidFill>
                  <a:srgbClr val="000000"/>
                </a:solidFill>
                <a:latin typeface="Segoe WP Semibold"/>
                <a:cs typeface="+mn-cs"/>
              </a:rPr>
              <a:t> </a:t>
            </a:r>
            <a:r>
              <a:rPr lang="fr-FR" sz="2000" i="1" dirty="0">
                <a:solidFill>
                  <a:srgbClr val="5F9EA0"/>
                </a:solidFill>
                <a:latin typeface="Segoe WP Semibold"/>
                <a:cs typeface="+mn-cs"/>
              </a:rPr>
              <a:t>-</a:t>
            </a:r>
            <a:r>
              <a:rPr lang="fr-FR" sz="2000" i="1" dirty="0" err="1">
                <a:solidFill>
                  <a:srgbClr val="5F9EA0"/>
                </a:solidFill>
                <a:latin typeface="Segoe WP Semibold"/>
                <a:cs typeface="+mn-cs"/>
              </a:rPr>
              <a:t>DomainUserName</a:t>
            </a:r>
            <a:r>
              <a:rPr lang="fr-FR" sz="2000" dirty="0">
                <a:solidFill>
                  <a:srgbClr val="000000"/>
                </a:solidFill>
                <a:latin typeface="Segoe WP Semibold"/>
                <a:cs typeface="+mn-cs"/>
              </a:rPr>
              <a:t> </a:t>
            </a:r>
            <a:r>
              <a:rPr lang="fr-FR" sz="2000" dirty="0">
                <a:solidFill>
                  <a:srgbClr val="800080"/>
                </a:solidFill>
                <a:latin typeface="Segoe WP Semibold"/>
                <a:cs typeface="+mn-cs"/>
              </a:rPr>
              <a:t>$</a:t>
            </a:r>
            <a:r>
              <a:rPr lang="fr-FR" sz="2000" dirty="0" err="1">
                <a:solidFill>
                  <a:srgbClr val="800080"/>
                </a:solidFill>
                <a:latin typeface="Segoe WP Semibold"/>
                <a:cs typeface="+mn-cs"/>
              </a:rPr>
              <a:t>domuser</a:t>
            </a:r>
            <a:r>
              <a:rPr lang="fr-FR" sz="2000" dirty="0">
                <a:solidFill>
                  <a:srgbClr val="000000"/>
                </a:solidFill>
                <a:latin typeface="Segoe WP Semibold"/>
                <a:cs typeface="+mn-cs"/>
              </a:rPr>
              <a:t> </a:t>
            </a:r>
            <a:r>
              <a:rPr lang="fr-FR" sz="2000" i="1" dirty="0">
                <a:solidFill>
                  <a:srgbClr val="5F9EA0"/>
                </a:solidFill>
                <a:latin typeface="Segoe WP Semibold"/>
                <a:cs typeface="+mn-cs"/>
              </a:rPr>
              <a:t>-</a:t>
            </a:r>
            <a:r>
              <a:rPr lang="fr-FR" sz="2000" i="1" dirty="0" err="1">
                <a:solidFill>
                  <a:srgbClr val="5F9EA0"/>
                </a:solidFill>
                <a:latin typeface="Segoe WP Semibold"/>
                <a:cs typeface="+mn-cs"/>
              </a:rPr>
              <a:t>DomainPassword</a:t>
            </a:r>
            <a:r>
              <a:rPr lang="fr-FR" sz="2000" dirty="0">
                <a:solidFill>
                  <a:srgbClr val="000000"/>
                </a:solidFill>
                <a:latin typeface="Segoe WP Semibold"/>
                <a:cs typeface="+mn-cs"/>
              </a:rPr>
              <a:t> </a:t>
            </a:r>
            <a:r>
              <a:rPr lang="fr-FR" sz="2000" dirty="0">
                <a:solidFill>
                  <a:srgbClr val="800080"/>
                </a:solidFill>
                <a:latin typeface="Segoe WP Semibold"/>
                <a:cs typeface="+mn-cs"/>
              </a:rPr>
              <a:t>$</a:t>
            </a:r>
            <a:r>
              <a:rPr lang="fr-FR" sz="2000" dirty="0" err="1">
                <a:solidFill>
                  <a:srgbClr val="800080"/>
                </a:solidFill>
                <a:latin typeface="Segoe WP Semibold"/>
                <a:cs typeface="+mn-cs"/>
              </a:rPr>
              <a:t>dompwd</a:t>
            </a:r>
            <a:r>
              <a:rPr lang="fr-FR" sz="2000" dirty="0">
                <a:solidFill>
                  <a:srgbClr val="000000"/>
                </a:solidFill>
                <a:latin typeface="Segoe WP Semibold"/>
                <a:cs typeface="+mn-cs"/>
              </a:rPr>
              <a:t> </a:t>
            </a:r>
            <a:r>
              <a:rPr lang="fr-FR" sz="2000" b="1" dirty="0">
                <a:solidFill>
                  <a:srgbClr val="5F9EA0"/>
                </a:solidFill>
                <a:latin typeface="Segoe WP Semibold"/>
                <a:cs typeface="+mn-cs"/>
              </a:rPr>
              <a:t>`</a:t>
            </a:r>
            <a:endParaRPr lang="fr-FR" sz="2000" dirty="0">
              <a:solidFill>
                <a:srgbClr val="000000"/>
              </a:solidFill>
              <a:latin typeface="Segoe WP Semibold"/>
              <a:cs typeface="+mn-cs"/>
            </a:endParaRPr>
          </a:p>
          <a:p>
            <a:pPr lvl="0" defTabSz="913641">
              <a:lnSpc>
                <a:spcPct val="100000"/>
              </a:lnSpc>
              <a:spcBef>
                <a:spcPts val="0"/>
              </a:spcBef>
            </a:pPr>
            <a:r>
              <a:rPr lang="en-US" sz="2000" i="1" dirty="0">
                <a:solidFill>
                  <a:srgbClr val="5F9EA0"/>
                </a:solidFill>
                <a:latin typeface="Segoe WP Semibold"/>
                <a:cs typeface="+mn-cs"/>
              </a:rPr>
              <a:t>-</a:t>
            </a:r>
            <a:r>
              <a:rPr lang="en-US" sz="2000" i="1" dirty="0" err="1">
                <a:solidFill>
                  <a:srgbClr val="5F9EA0"/>
                </a:solidFill>
                <a:latin typeface="Segoe WP Semibold"/>
                <a:cs typeface="+mn-cs"/>
              </a:rPr>
              <a:t>MachineObjectOU</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advmou</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JoinDomain</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joindom</a:t>
            </a:r>
            <a:r>
              <a:rPr lang="en-US" sz="2000" dirty="0">
                <a:solidFill>
                  <a:srgbClr val="000000"/>
                </a:solidFill>
                <a:latin typeface="Segoe WP Semibold"/>
                <a:cs typeface="+mn-cs"/>
              </a:rPr>
              <a:t> </a:t>
            </a:r>
            <a:r>
              <a:rPr lang="en-US" sz="2000" dirty="0" smtClean="0">
                <a:solidFill>
                  <a:srgbClr val="000000"/>
                </a:solidFill>
                <a:latin typeface="Segoe WP Semibold"/>
                <a:cs typeface="+mn-cs"/>
              </a:rPr>
              <a:t>|</a:t>
            </a:r>
            <a:endParaRPr lang="en-US" sz="2000" dirty="0">
              <a:solidFill>
                <a:srgbClr val="000000"/>
              </a:solidFill>
              <a:latin typeface="Segoe WP Semibold"/>
              <a:cs typeface="+mn-cs"/>
            </a:endParaRPr>
          </a:p>
        </p:txBody>
      </p:sp>
      <p:sp>
        <p:nvSpPr>
          <p:cNvPr id="10" name="Text Placeholder 2"/>
          <p:cNvSpPr txBox="1">
            <a:spLocks/>
          </p:cNvSpPr>
          <p:nvPr/>
        </p:nvSpPr>
        <p:spPr>
          <a:xfrm>
            <a:off x="531812" y="3276600"/>
            <a:ext cx="11149012" cy="1600438"/>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3641">
              <a:lnSpc>
                <a:spcPct val="100000"/>
              </a:lnSpc>
              <a:spcBef>
                <a:spcPts val="0"/>
              </a:spcBef>
            </a:pPr>
            <a:r>
              <a:rPr lang="en-US" sz="2000" b="1" dirty="0">
                <a:solidFill>
                  <a:srgbClr val="5F9EA0"/>
                </a:solidFill>
                <a:latin typeface="Segoe WP Semibold"/>
                <a:cs typeface="+mn-cs"/>
              </a:rPr>
              <a:t>Add-</a:t>
            </a:r>
            <a:r>
              <a:rPr lang="en-US" sz="2000" b="1" dirty="0" err="1">
                <a:solidFill>
                  <a:srgbClr val="5F9EA0"/>
                </a:solidFill>
                <a:latin typeface="Segoe WP Semibold"/>
                <a:cs typeface="+mn-cs"/>
              </a:rPr>
              <a:t>AzureInputEndpoint</a:t>
            </a:r>
            <a:r>
              <a:rPr lang="en-US" sz="2000" dirty="0">
                <a:solidFill>
                  <a:srgbClr val="000000"/>
                </a:solidFill>
                <a:latin typeface="Segoe WP Semibold"/>
                <a:cs typeface="+mn-cs"/>
              </a:rPr>
              <a:t> </a:t>
            </a:r>
            <a:r>
              <a:rPr lang="en-US" sz="2000" i="1" dirty="0">
                <a:solidFill>
                  <a:srgbClr val="5F9EA0"/>
                </a:solidFill>
                <a:latin typeface="Segoe WP Semibold"/>
                <a:cs typeface="+mn-cs"/>
              </a:rPr>
              <a:t>-Name</a:t>
            </a:r>
            <a:r>
              <a:rPr lang="en-US" sz="2000" dirty="0">
                <a:solidFill>
                  <a:srgbClr val="000000"/>
                </a:solidFill>
                <a:latin typeface="Segoe WP Semibold"/>
                <a:cs typeface="+mn-cs"/>
              </a:rPr>
              <a:t> </a:t>
            </a:r>
            <a:r>
              <a:rPr lang="en-US" sz="2000" dirty="0">
                <a:solidFill>
                  <a:srgbClr val="800000"/>
                </a:solidFill>
                <a:latin typeface="Segoe WP Semibold"/>
                <a:cs typeface="+mn-cs"/>
              </a:rPr>
              <a:t>'http'</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LBSetName</a:t>
            </a:r>
            <a:r>
              <a:rPr lang="en-US" sz="2000" dirty="0">
                <a:solidFill>
                  <a:srgbClr val="000000"/>
                </a:solidFill>
                <a:latin typeface="Segoe WP Semibold"/>
                <a:cs typeface="+mn-cs"/>
              </a:rPr>
              <a:t> </a:t>
            </a:r>
            <a:r>
              <a:rPr lang="en-US" sz="2000" dirty="0">
                <a:solidFill>
                  <a:srgbClr val="800000"/>
                </a:solidFill>
                <a:latin typeface="Segoe WP Semibold"/>
                <a:cs typeface="+mn-cs"/>
              </a:rPr>
              <a:t>'</a:t>
            </a:r>
            <a:r>
              <a:rPr lang="en-US" sz="2000" dirty="0" err="1">
                <a:solidFill>
                  <a:srgbClr val="800000"/>
                </a:solidFill>
                <a:latin typeface="Segoe WP Semibold"/>
                <a:cs typeface="+mn-cs"/>
              </a:rPr>
              <a:t>lbhttp</a:t>
            </a:r>
            <a:r>
              <a:rPr lang="en-US" sz="2000" dirty="0">
                <a:solidFill>
                  <a:srgbClr val="800000"/>
                </a:solidFill>
                <a:latin typeface="Segoe WP Semibold"/>
                <a:cs typeface="+mn-cs"/>
              </a:rPr>
              <a:t>'</a:t>
            </a:r>
            <a:r>
              <a:rPr lang="en-US" sz="2000" dirty="0">
                <a:solidFill>
                  <a:srgbClr val="000000"/>
                </a:solidFill>
                <a:latin typeface="Segoe WP Semibold"/>
                <a:cs typeface="+mn-cs"/>
              </a:rPr>
              <a:t> </a:t>
            </a:r>
            <a:r>
              <a:rPr lang="en-US" sz="2000" b="1" dirty="0">
                <a:solidFill>
                  <a:srgbClr val="5F9EA0"/>
                </a:solidFill>
                <a:latin typeface="Segoe WP Semibold"/>
                <a:cs typeface="+mn-cs"/>
              </a:rPr>
              <a:t>`</a:t>
            </a:r>
            <a:endParaRPr lang="en-US" sz="2000" dirty="0">
              <a:solidFill>
                <a:srgbClr val="000000"/>
              </a:solidFill>
              <a:latin typeface="Segoe WP Semibold"/>
              <a:cs typeface="+mn-cs"/>
            </a:endParaRPr>
          </a:p>
          <a:p>
            <a:pPr lvl="0" defTabSz="913641">
              <a:lnSpc>
                <a:spcPct val="100000"/>
              </a:lnSpc>
              <a:spcBef>
                <a:spcPts val="0"/>
              </a:spcBef>
            </a:pPr>
            <a:r>
              <a:rPr lang="pt-BR" sz="2000" i="1" dirty="0">
                <a:solidFill>
                  <a:srgbClr val="5F9EA0"/>
                </a:solidFill>
                <a:latin typeface="Segoe WP Semibold"/>
                <a:cs typeface="+mn-cs"/>
              </a:rPr>
              <a:t>-LocalPort</a:t>
            </a:r>
            <a:r>
              <a:rPr lang="pt-BR" sz="2000" dirty="0">
                <a:solidFill>
                  <a:srgbClr val="000000"/>
                </a:solidFill>
                <a:latin typeface="Segoe WP Semibold"/>
                <a:cs typeface="+mn-cs"/>
              </a:rPr>
              <a:t> 80 </a:t>
            </a:r>
            <a:r>
              <a:rPr lang="pt-BR" sz="2000" i="1" dirty="0">
                <a:solidFill>
                  <a:srgbClr val="5F9EA0"/>
                </a:solidFill>
                <a:latin typeface="Segoe WP Semibold"/>
                <a:cs typeface="+mn-cs"/>
              </a:rPr>
              <a:t>-PublicPort</a:t>
            </a:r>
            <a:r>
              <a:rPr lang="pt-BR" sz="2000" dirty="0">
                <a:solidFill>
                  <a:srgbClr val="000000"/>
                </a:solidFill>
                <a:latin typeface="Segoe WP Semibold"/>
                <a:cs typeface="+mn-cs"/>
              </a:rPr>
              <a:t> 80 </a:t>
            </a:r>
            <a:r>
              <a:rPr lang="pt-BR" sz="2000" i="1" dirty="0">
                <a:solidFill>
                  <a:srgbClr val="5F9EA0"/>
                </a:solidFill>
                <a:latin typeface="Segoe WP Semibold"/>
                <a:cs typeface="+mn-cs"/>
              </a:rPr>
              <a:t>-Protocol</a:t>
            </a:r>
            <a:r>
              <a:rPr lang="pt-BR" sz="2000" dirty="0">
                <a:solidFill>
                  <a:srgbClr val="000000"/>
                </a:solidFill>
                <a:latin typeface="Segoe WP Semibold"/>
                <a:cs typeface="+mn-cs"/>
              </a:rPr>
              <a:t> </a:t>
            </a:r>
            <a:r>
              <a:rPr lang="pt-BR" sz="2000" dirty="0">
                <a:solidFill>
                  <a:srgbClr val="800000"/>
                </a:solidFill>
                <a:latin typeface="Segoe WP Semibold"/>
                <a:cs typeface="+mn-cs"/>
              </a:rPr>
              <a:t>tcp</a:t>
            </a:r>
            <a:r>
              <a:rPr lang="pt-BR" sz="2000" dirty="0">
                <a:solidFill>
                  <a:srgbClr val="000000"/>
                </a:solidFill>
                <a:latin typeface="Segoe WP Semibold"/>
                <a:cs typeface="+mn-cs"/>
              </a:rPr>
              <a:t> </a:t>
            </a:r>
            <a:r>
              <a:rPr lang="pt-BR" sz="2000" i="1" dirty="0">
                <a:solidFill>
                  <a:srgbClr val="5F9EA0"/>
                </a:solidFill>
                <a:latin typeface="Segoe WP Semibold"/>
                <a:cs typeface="+mn-cs"/>
              </a:rPr>
              <a:t>-ProbeProtocol</a:t>
            </a:r>
            <a:r>
              <a:rPr lang="pt-BR" sz="2000" dirty="0">
                <a:solidFill>
                  <a:srgbClr val="000000"/>
                </a:solidFill>
                <a:latin typeface="Segoe WP Semibold"/>
                <a:cs typeface="+mn-cs"/>
              </a:rPr>
              <a:t> </a:t>
            </a:r>
            <a:r>
              <a:rPr lang="pt-BR" sz="2000" dirty="0">
                <a:solidFill>
                  <a:srgbClr val="800000"/>
                </a:solidFill>
                <a:latin typeface="Segoe WP Semibold"/>
                <a:cs typeface="+mn-cs"/>
              </a:rPr>
              <a:t>http</a:t>
            </a:r>
            <a:r>
              <a:rPr lang="pt-BR" sz="2000" dirty="0">
                <a:solidFill>
                  <a:srgbClr val="000000"/>
                </a:solidFill>
                <a:latin typeface="Segoe WP Semibold"/>
                <a:cs typeface="+mn-cs"/>
              </a:rPr>
              <a:t> </a:t>
            </a:r>
            <a:r>
              <a:rPr lang="pt-BR" sz="2000" i="1" dirty="0">
                <a:solidFill>
                  <a:srgbClr val="5F9EA0"/>
                </a:solidFill>
                <a:latin typeface="Segoe WP Semibold"/>
                <a:cs typeface="+mn-cs"/>
              </a:rPr>
              <a:t>-ProbePort</a:t>
            </a:r>
            <a:r>
              <a:rPr lang="pt-BR" sz="2000" dirty="0">
                <a:solidFill>
                  <a:srgbClr val="000000"/>
                </a:solidFill>
                <a:latin typeface="Segoe WP Semibold"/>
                <a:cs typeface="+mn-cs"/>
              </a:rPr>
              <a:t> 80 </a:t>
            </a:r>
            <a:r>
              <a:rPr lang="pt-BR" sz="2000" b="1" dirty="0">
                <a:solidFill>
                  <a:srgbClr val="5F9EA0"/>
                </a:solidFill>
                <a:latin typeface="Segoe WP Semibold"/>
                <a:cs typeface="+mn-cs"/>
              </a:rPr>
              <a:t>`</a:t>
            </a:r>
            <a:endParaRPr lang="pt-BR" sz="2000" dirty="0">
              <a:solidFill>
                <a:srgbClr val="000000"/>
              </a:solidFill>
              <a:latin typeface="Segoe WP Semibold"/>
              <a:cs typeface="+mn-cs"/>
            </a:endParaRPr>
          </a:p>
          <a:p>
            <a:pPr lvl="0" defTabSz="913641">
              <a:lnSpc>
                <a:spcPct val="100000"/>
              </a:lnSpc>
              <a:spcBef>
                <a:spcPts val="0"/>
              </a:spcBef>
            </a:pPr>
            <a:r>
              <a:rPr lang="en-US" sz="2000" i="1" dirty="0">
                <a:solidFill>
                  <a:srgbClr val="5F9EA0"/>
                </a:solidFill>
                <a:latin typeface="Segoe WP Semibold"/>
                <a:cs typeface="+mn-cs"/>
              </a:rPr>
              <a:t>-</a:t>
            </a:r>
            <a:r>
              <a:rPr lang="en-US" sz="2000" i="1" dirty="0" err="1">
                <a:solidFill>
                  <a:srgbClr val="5F9EA0"/>
                </a:solidFill>
                <a:latin typeface="Segoe WP Semibold"/>
                <a:cs typeface="+mn-cs"/>
              </a:rPr>
              <a:t>ProbePath</a:t>
            </a:r>
            <a:r>
              <a:rPr lang="en-US" sz="2000" dirty="0">
                <a:solidFill>
                  <a:srgbClr val="000000"/>
                </a:solidFill>
                <a:latin typeface="Segoe WP Semibold"/>
                <a:cs typeface="+mn-cs"/>
              </a:rPr>
              <a:t> </a:t>
            </a:r>
            <a:r>
              <a:rPr lang="en-US" sz="2000" dirty="0">
                <a:solidFill>
                  <a:srgbClr val="800000"/>
                </a:solidFill>
                <a:latin typeface="Segoe WP Semibold"/>
                <a:cs typeface="+mn-cs"/>
              </a:rPr>
              <a:t>'/</a:t>
            </a:r>
            <a:r>
              <a:rPr lang="en-US" sz="2000" dirty="0" err="1">
                <a:solidFill>
                  <a:srgbClr val="800000"/>
                </a:solidFill>
                <a:latin typeface="Segoe WP Semibold"/>
                <a:cs typeface="+mn-cs"/>
              </a:rPr>
              <a:t>healthcheck</a:t>
            </a:r>
            <a:r>
              <a:rPr lang="en-US" sz="2000" dirty="0">
                <a:solidFill>
                  <a:srgbClr val="800000"/>
                </a:solidFill>
                <a:latin typeface="Segoe WP Semibold"/>
                <a:cs typeface="+mn-cs"/>
              </a:rPr>
              <a:t>/iisstart.htm'</a:t>
            </a:r>
            <a:r>
              <a:rPr lang="en-US" sz="2000" dirty="0">
                <a:solidFill>
                  <a:srgbClr val="000000"/>
                </a:solidFill>
                <a:latin typeface="Segoe WP Semibold"/>
                <a:cs typeface="+mn-cs"/>
              </a:rPr>
              <a:t> |</a:t>
            </a:r>
          </a:p>
          <a:p>
            <a:pPr lvl="0" defTabSz="913641">
              <a:lnSpc>
                <a:spcPct val="100000"/>
              </a:lnSpc>
              <a:spcBef>
                <a:spcPts val="0"/>
              </a:spcBef>
            </a:pPr>
            <a:r>
              <a:rPr lang="en-US" sz="2000" b="1" dirty="0">
                <a:solidFill>
                  <a:srgbClr val="5F9EA0"/>
                </a:solidFill>
                <a:latin typeface="Segoe WP Semibold"/>
                <a:cs typeface="+mn-cs"/>
              </a:rPr>
              <a:t>Set-</a:t>
            </a:r>
            <a:r>
              <a:rPr lang="en-US" sz="2000" b="1" dirty="0" err="1">
                <a:solidFill>
                  <a:srgbClr val="5F9EA0"/>
                </a:solidFill>
                <a:latin typeface="Segoe WP Semibold"/>
                <a:cs typeface="+mn-cs"/>
              </a:rPr>
              <a:t>AzureSubnet</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spsubnet</a:t>
            </a:r>
            <a:endParaRPr lang="en-US" sz="2000" dirty="0">
              <a:solidFill>
                <a:srgbClr val="800080"/>
              </a:solidFill>
              <a:latin typeface="Segoe WP Semibold"/>
              <a:cs typeface="+mn-cs"/>
            </a:endParaRPr>
          </a:p>
          <a:p>
            <a:pPr lvl="0" defTabSz="913641">
              <a:lnSpc>
                <a:spcPct val="100000"/>
              </a:lnSpc>
              <a:spcBef>
                <a:spcPts val="0"/>
              </a:spcBef>
            </a:pPr>
            <a:r>
              <a:rPr lang="en-US" sz="2400" b="1" dirty="0">
                <a:solidFill>
                  <a:schemeClr val="tx1"/>
                </a:solidFill>
                <a:latin typeface="Segoe UI"/>
                <a:cs typeface="+mn-cs"/>
              </a:rPr>
              <a:t>. . . </a:t>
            </a:r>
            <a:endParaRPr lang="en-US" sz="2800" b="1" dirty="0">
              <a:solidFill>
                <a:schemeClr val="tx1"/>
              </a:solidFill>
              <a:latin typeface="Segoe WP Semibold"/>
              <a:cs typeface="+mn-cs"/>
            </a:endParaRPr>
          </a:p>
        </p:txBody>
      </p:sp>
    </p:spTree>
    <p:extLst>
      <p:ext uri="{BB962C8B-B14F-4D97-AF65-F5344CB8AC3E}">
        <p14:creationId xmlns:p14="http://schemas.microsoft.com/office/powerpoint/2010/main" val="122491070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 Virtual Machine Example</a:t>
            </a:r>
            <a:endParaRPr lang="en-US" dirty="0"/>
          </a:p>
        </p:txBody>
      </p:sp>
      <p:sp>
        <p:nvSpPr>
          <p:cNvPr id="3" name="Text Placeholder 2"/>
          <p:cNvSpPr>
            <a:spLocks noGrp="1"/>
          </p:cNvSpPr>
          <p:nvPr>
            <p:ph type="body" sz="quarter" idx="10"/>
          </p:nvPr>
        </p:nvSpPr>
        <p:spPr>
          <a:xfrm>
            <a:off x="519114" y="1066800"/>
            <a:ext cx="11149012" cy="923330"/>
          </a:xfrm>
        </p:spPr>
        <p:txBody>
          <a:bodyPr/>
          <a:lstStyle/>
          <a:p>
            <a:pPr lvl="0" defTabSz="913641">
              <a:lnSpc>
                <a:spcPct val="100000"/>
              </a:lnSpc>
              <a:spcBef>
                <a:spcPts val="0"/>
              </a:spcBef>
            </a:pPr>
            <a:r>
              <a:rPr lang="en-US" sz="2000" dirty="0">
                <a:solidFill>
                  <a:srgbClr val="008000"/>
                </a:solidFill>
                <a:latin typeface="Segoe WP Semibold"/>
                <a:cs typeface="+mn-cs"/>
              </a:rPr>
              <a:t>## Create SP WFE1 </a:t>
            </a:r>
          </a:p>
          <a:p>
            <a:pPr lvl="0" defTabSz="913641">
              <a:lnSpc>
                <a:spcPct val="100000"/>
              </a:lnSpc>
              <a:spcBef>
                <a:spcPts val="0"/>
              </a:spcBef>
            </a:pPr>
            <a:r>
              <a:rPr lang="en-US" sz="2000" dirty="0">
                <a:solidFill>
                  <a:srgbClr val="800080"/>
                </a:solidFill>
                <a:latin typeface="Segoe WP Semibold"/>
                <a:cs typeface="+mn-cs"/>
              </a:rPr>
              <a:t>$spwfe1</a:t>
            </a:r>
            <a:r>
              <a:rPr lang="en-US" sz="2000" dirty="0">
                <a:solidFill>
                  <a:srgbClr val="000000"/>
                </a:solidFill>
                <a:latin typeface="Segoe WP Semibold"/>
                <a:cs typeface="+mn-cs"/>
              </a:rPr>
              <a:t> </a:t>
            </a:r>
            <a:r>
              <a:rPr lang="en-US" sz="2000" dirty="0">
                <a:solidFill>
                  <a:srgbClr val="FF0000"/>
                </a:solidFill>
                <a:latin typeface="Segoe WP Semibold"/>
                <a:cs typeface="+mn-cs"/>
              </a:rPr>
              <a:t>=</a:t>
            </a:r>
            <a:r>
              <a:rPr lang="en-US" sz="2000" dirty="0">
                <a:solidFill>
                  <a:srgbClr val="000000"/>
                </a:solidFill>
                <a:latin typeface="Segoe WP Semibold"/>
                <a:cs typeface="+mn-cs"/>
              </a:rPr>
              <a:t> </a:t>
            </a:r>
            <a:r>
              <a:rPr lang="en-US" sz="2000" b="1" dirty="0">
                <a:solidFill>
                  <a:srgbClr val="5F9EA0"/>
                </a:solidFill>
                <a:latin typeface="Segoe WP Semibold"/>
                <a:cs typeface="+mn-cs"/>
              </a:rPr>
              <a:t>New-</a:t>
            </a:r>
            <a:r>
              <a:rPr lang="en-US" sz="2000" b="1" dirty="0" err="1">
                <a:solidFill>
                  <a:srgbClr val="5F9EA0"/>
                </a:solidFill>
                <a:latin typeface="Segoe WP Semibold"/>
                <a:cs typeface="+mn-cs"/>
              </a:rPr>
              <a:t>AzureVMConfig</a:t>
            </a:r>
            <a:r>
              <a:rPr lang="en-US" sz="2000" dirty="0">
                <a:solidFill>
                  <a:srgbClr val="000000"/>
                </a:solidFill>
                <a:latin typeface="Segoe WP Semibold"/>
                <a:cs typeface="+mn-cs"/>
              </a:rPr>
              <a:t> </a:t>
            </a:r>
            <a:r>
              <a:rPr lang="en-US" sz="2000" i="1" dirty="0">
                <a:solidFill>
                  <a:srgbClr val="5F9EA0"/>
                </a:solidFill>
                <a:latin typeface="Segoe WP Semibold"/>
                <a:cs typeface="+mn-cs"/>
              </a:rPr>
              <a:t>-Name</a:t>
            </a:r>
            <a:r>
              <a:rPr lang="en-US" sz="2000" dirty="0">
                <a:solidFill>
                  <a:srgbClr val="000000"/>
                </a:solidFill>
                <a:latin typeface="Segoe WP Semibold"/>
                <a:cs typeface="+mn-cs"/>
              </a:rPr>
              <a:t> </a:t>
            </a:r>
            <a:r>
              <a:rPr lang="en-US" sz="2000" dirty="0">
                <a:solidFill>
                  <a:srgbClr val="800000"/>
                </a:solidFill>
                <a:latin typeface="Segoe WP Semibold"/>
                <a:cs typeface="+mn-cs"/>
              </a:rPr>
              <a:t>'SP-WFE1'</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AvailabilitySetName</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avsetwfe</a:t>
            </a:r>
            <a:r>
              <a:rPr lang="en-US" sz="2000" dirty="0">
                <a:solidFill>
                  <a:srgbClr val="000000"/>
                </a:solidFill>
                <a:latin typeface="Segoe WP Semibold"/>
                <a:cs typeface="+mn-cs"/>
              </a:rPr>
              <a:t> </a:t>
            </a:r>
            <a:r>
              <a:rPr lang="en-US" sz="2000" b="1" dirty="0">
                <a:solidFill>
                  <a:srgbClr val="5F9EA0"/>
                </a:solidFill>
                <a:latin typeface="Segoe WP Semibold"/>
                <a:cs typeface="+mn-cs"/>
              </a:rPr>
              <a:t>`</a:t>
            </a:r>
            <a:endParaRPr lang="en-US" sz="2000" dirty="0">
              <a:solidFill>
                <a:srgbClr val="000000"/>
              </a:solidFill>
              <a:latin typeface="Segoe WP Semibold"/>
              <a:cs typeface="+mn-cs"/>
            </a:endParaRPr>
          </a:p>
          <a:p>
            <a:pPr lvl="0" defTabSz="913641">
              <a:lnSpc>
                <a:spcPct val="100000"/>
              </a:lnSpc>
              <a:spcBef>
                <a:spcPts val="0"/>
              </a:spcBef>
            </a:pPr>
            <a:r>
              <a:rPr lang="en-US" sz="2000" i="1" dirty="0">
                <a:solidFill>
                  <a:srgbClr val="5F9EA0"/>
                </a:solidFill>
                <a:latin typeface="Segoe WP Semibold"/>
                <a:cs typeface="+mn-cs"/>
              </a:rPr>
              <a:t>-</a:t>
            </a:r>
            <a:r>
              <a:rPr lang="en-US" sz="2000" i="1" dirty="0" err="1">
                <a:solidFill>
                  <a:srgbClr val="5F9EA0"/>
                </a:solidFill>
                <a:latin typeface="Segoe WP Semibold"/>
                <a:cs typeface="+mn-cs"/>
              </a:rPr>
              <a:t>ImageName</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spimage</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InstanceSize</a:t>
            </a:r>
            <a:r>
              <a:rPr lang="en-US" sz="2000" dirty="0">
                <a:solidFill>
                  <a:srgbClr val="000000"/>
                </a:solidFill>
                <a:latin typeface="Segoe WP Semibold"/>
                <a:cs typeface="+mn-cs"/>
              </a:rPr>
              <a:t> </a:t>
            </a:r>
            <a:r>
              <a:rPr lang="en-US" sz="2000" dirty="0">
                <a:solidFill>
                  <a:srgbClr val="800000"/>
                </a:solidFill>
                <a:latin typeface="Segoe WP Semibold"/>
                <a:cs typeface="+mn-cs"/>
              </a:rPr>
              <a:t>Medium</a:t>
            </a:r>
            <a:r>
              <a:rPr lang="en-US" sz="2000" dirty="0">
                <a:solidFill>
                  <a:srgbClr val="000000"/>
                </a:solidFill>
                <a:latin typeface="Segoe WP Semibold"/>
                <a:cs typeface="+mn-cs"/>
              </a:rPr>
              <a:t> | </a:t>
            </a:r>
            <a:endParaRPr lang="en-US" sz="2000" b="1" dirty="0">
              <a:solidFill>
                <a:schemeClr val="tx1"/>
              </a:solidFill>
              <a:latin typeface="Segoe WP Semibold"/>
              <a:cs typeface="+mn-cs"/>
            </a:endParaRPr>
          </a:p>
        </p:txBody>
      </p:sp>
      <p:sp>
        <p:nvSpPr>
          <p:cNvPr id="4" name="Rectangle 3"/>
          <p:cNvSpPr/>
          <p:nvPr/>
        </p:nvSpPr>
        <p:spPr>
          <a:xfrm>
            <a:off x="531812" y="5074384"/>
            <a:ext cx="11506200" cy="1323439"/>
          </a:xfrm>
          <a:prstGeom prst="rect">
            <a:avLst/>
          </a:prstGeom>
        </p:spPr>
        <p:txBody>
          <a:bodyPr wrap="square">
            <a:spAutoFit/>
          </a:bodyPr>
          <a:lstStyle/>
          <a:p>
            <a:pPr marL="0" marR="0" lvl="0" indent="0" defTabSz="913641"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800080"/>
                </a:solidFill>
                <a:effectLst/>
                <a:uLnTx/>
                <a:uFillTx/>
                <a:latin typeface="Segoe WP Semibold"/>
              </a:rPr>
              <a:t>$dns1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FF0000"/>
                </a:solidFill>
                <a:effectLst/>
                <a:uLnTx/>
                <a:uFillTx/>
                <a:latin typeface="Segoe WP Semibold"/>
              </a:rPr>
              <a:t>=</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1" i="0" u="none" strike="noStrike" kern="0" cap="none" spc="0" normalizeH="0" baseline="0" noProof="0" dirty="0" smtClean="0">
                <a:ln>
                  <a:noFill/>
                </a:ln>
                <a:solidFill>
                  <a:srgbClr val="5F9EA0"/>
                </a:solidFill>
                <a:effectLst/>
                <a:uLnTx/>
                <a:uFillTx/>
                <a:latin typeface="Segoe WP Semibold"/>
              </a:rPr>
              <a:t>New-</a:t>
            </a:r>
            <a:r>
              <a:rPr kumimoji="0" lang="en-US" sz="2000" b="1" i="0" u="none" strike="noStrike" kern="0" cap="none" spc="0" normalizeH="0" baseline="0" noProof="0" dirty="0" err="1" smtClean="0">
                <a:ln>
                  <a:noFill/>
                </a:ln>
                <a:solidFill>
                  <a:srgbClr val="5F9EA0"/>
                </a:solidFill>
                <a:effectLst/>
                <a:uLnTx/>
                <a:uFillTx/>
                <a:latin typeface="Segoe WP Semibold"/>
              </a:rPr>
              <a:t>AzureDns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00"/>
                </a:solidFill>
                <a:effectLst/>
                <a:uLnTx/>
                <a:uFillTx/>
                <a:latin typeface="Segoe WP Semibold"/>
              </a:rPr>
              <a:t>'dns1'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IPAddress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00"/>
                </a:solidFill>
                <a:effectLst/>
                <a:uLnTx/>
                <a:uFillTx/>
                <a:latin typeface="Segoe WP Semibold"/>
              </a:rPr>
              <a:t>'10.1.2.4'</a:t>
            </a:r>
            <a:r>
              <a:rPr kumimoji="0" lang="en-US" sz="2000" b="0" i="0" u="none" strike="noStrike" kern="0" cap="none" spc="0" normalizeH="0" baseline="0" noProof="0" dirty="0" smtClean="0">
                <a:ln>
                  <a:noFill/>
                </a:ln>
                <a:solidFill>
                  <a:srgbClr val="000000"/>
                </a:solidFill>
                <a:effectLst/>
                <a:uLnTx/>
                <a:uFillTx/>
                <a:latin typeface="Segoe WP Semibold"/>
              </a:rPr>
              <a:t> </a:t>
            </a:r>
          </a:p>
          <a:p>
            <a:pPr marL="0" marR="0" lvl="0" indent="0" defTabSz="913641"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000000"/>
              </a:solidFill>
              <a:effectLst/>
              <a:uLnTx/>
              <a:uFillTx/>
              <a:latin typeface="Segoe WP Semibold"/>
            </a:endParaRPr>
          </a:p>
          <a:p>
            <a:pPr marL="0" marR="0" lvl="0" indent="0" defTabSz="913641"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5F9EA0"/>
                </a:solidFill>
                <a:effectLst/>
                <a:uLnTx/>
                <a:uFillTx/>
                <a:latin typeface="Segoe WP Semibold"/>
              </a:rPr>
              <a:t>New-</a:t>
            </a:r>
            <a:r>
              <a:rPr kumimoji="0" lang="en-US" sz="2000" b="1" i="0" u="none" strike="noStrike" kern="0" cap="none" spc="0" normalizeH="0" baseline="0" noProof="0" dirty="0" err="1" smtClean="0">
                <a:ln>
                  <a:noFill/>
                </a:ln>
                <a:solidFill>
                  <a:srgbClr val="5F9EA0"/>
                </a:solidFill>
                <a:effectLst/>
                <a:uLnTx/>
                <a:uFillTx/>
                <a:latin typeface="Segoe WP Semibold"/>
              </a:rPr>
              <a:t>AzureVM</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ServiceName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a:t>
            </a:r>
            <a:r>
              <a:rPr kumimoji="0" lang="en-US" sz="2000" b="0" i="0" u="none" strike="noStrike" kern="0" cap="none" spc="0" normalizeH="0" baseline="0" noProof="0" dirty="0" err="1" smtClean="0">
                <a:ln>
                  <a:noFill/>
                </a:ln>
                <a:solidFill>
                  <a:srgbClr val="800080"/>
                </a:solidFill>
                <a:effectLst/>
                <a:uLnTx/>
                <a:uFillTx/>
                <a:latin typeface="Segoe WP Semibold"/>
              </a:rPr>
              <a:t>cloudsvc</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AffinityGroup</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a:t>
            </a:r>
            <a:r>
              <a:rPr kumimoji="0" lang="en-US" sz="2000" b="0" i="0" u="none" strike="noStrike" kern="0" cap="none" spc="0" normalizeH="0" baseline="0" noProof="0" dirty="0" err="1" smtClean="0">
                <a:ln>
                  <a:noFill/>
                </a:ln>
                <a:solidFill>
                  <a:srgbClr val="800080"/>
                </a:solidFill>
                <a:effectLst/>
                <a:uLnTx/>
                <a:uFillTx/>
                <a:latin typeface="Segoe WP Semibold"/>
              </a:rPr>
              <a:t>ag</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VNetName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a:t>
            </a:r>
            <a:r>
              <a:rPr kumimoji="0" lang="en-US" sz="2000" b="0" i="0" u="none" strike="noStrike" kern="0" cap="none" spc="0" normalizeH="0" baseline="0" noProof="0" dirty="0" err="1" smtClean="0">
                <a:ln>
                  <a:noFill/>
                </a:ln>
                <a:solidFill>
                  <a:srgbClr val="800080"/>
                </a:solidFill>
                <a:effectLst/>
                <a:uLnTx/>
                <a:uFillTx/>
                <a:latin typeface="Segoe WP Semibold"/>
              </a:rPr>
              <a:t>vnetname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1" i="0" u="none" strike="noStrike" kern="0" cap="none" spc="0" normalizeH="0" baseline="0" noProof="0" dirty="0" smtClean="0">
                <a:ln>
                  <a:noFill/>
                </a:ln>
                <a:solidFill>
                  <a:srgbClr val="5F9EA0"/>
                </a:solidFill>
                <a:effectLst/>
                <a:uLnTx/>
                <a:uFillTx/>
                <a:latin typeface="Segoe WP Semibold"/>
              </a:rPr>
              <a:t>`</a:t>
            </a:r>
            <a:endParaRPr kumimoji="0" lang="en-US" sz="2000" b="0" i="0" u="none" strike="noStrike" kern="0" cap="none" spc="0" normalizeH="0" baseline="0" noProof="0" dirty="0" smtClean="0">
              <a:ln>
                <a:noFill/>
              </a:ln>
              <a:solidFill>
                <a:srgbClr val="000000"/>
              </a:solidFill>
              <a:effectLst/>
              <a:uLnTx/>
              <a:uFillTx/>
              <a:latin typeface="Segoe WP Semibold"/>
            </a:endParaRPr>
          </a:p>
          <a:p>
            <a:pPr marL="0" marR="0" lvl="0" indent="0" defTabSz="913641"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DnsSettings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$dns1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-VMs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$spwfe2</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$spwfe3</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$spwfe4</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$spapp1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$spapp2</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$spsql1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$spsql2</a:t>
            </a:r>
            <a:endParaRPr kumimoji="0" lang="en-US" sz="1900" b="0" i="0" u="none" strike="noStrike" kern="0" cap="none" spc="0" normalizeH="0" baseline="0" noProof="0" dirty="0">
              <a:ln>
                <a:noFill/>
              </a:ln>
              <a:solidFill>
                <a:srgbClr val="FFFFFF"/>
              </a:solidFill>
              <a:effectLst/>
              <a:uLnTx/>
              <a:uFillTx/>
            </a:endParaRPr>
          </a:p>
        </p:txBody>
      </p:sp>
      <p:sp>
        <p:nvSpPr>
          <p:cNvPr id="9" name="Text Placeholder 2"/>
          <p:cNvSpPr txBox="1">
            <a:spLocks/>
          </p:cNvSpPr>
          <p:nvPr/>
        </p:nvSpPr>
        <p:spPr>
          <a:xfrm>
            <a:off x="531812" y="2142530"/>
            <a:ext cx="11149012" cy="923330"/>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3641">
              <a:lnSpc>
                <a:spcPct val="100000"/>
              </a:lnSpc>
              <a:spcBef>
                <a:spcPts val="0"/>
              </a:spcBef>
            </a:pPr>
            <a:r>
              <a:rPr lang="en-US" sz="2000" b="1" dirty="0">
                <a:solidFill>
                  <a:srgbClr val="5F9EA0"/>
                </a:solidFill>
                <a:latin typeface="Segoe WP Semibold"/>
                <a:cs typeface="+mn-cs"/>
              </a:rPr>
              <a:t>Add-</a:t>
            </a:r>
            <a:r>
              <a:rPr lang="en-US" sz="2000" b="1" dirty="0" err="1">
                <a:solidFill>
                  <a:srgbClr val="5F9EA0"/>
                </a:solidFill>
                <a:latin typeface="Segoe WP Semibold"/>
                <a:cs typeface="+mn-cs"/>
              </a:rPr>
              <a:t>AzureProvisioningConfig</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WindowsDomain</a:t>
            </a:r>
            <a:r>
              <a:rPr lang="en-US" sz="2000" dirty="0">
                <a:solidFill>
                  <a:srgbClr val="000000"/>
                </a:solidFill>
                <a:latin typeface="Segoe WP Semibold"/>
                <a:cs typeface="+mn-cs"/>
              </a:rPr>
              <a:t> </a:t>
            </a:r>
            <a:r>
              <a:rPr lang="en-US" sz="2000" i="1" dirty="0">
                <a:solidFill>
                  <a:srgbClr val="5F9EA0"/>
                </a:solidFill>
                <a:latin typeface="Segoe WP Semibold"/>
                <a:cs typeface="+mn-cs"/>
              </a:rPr>
              <a:t>-Password</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dompwd</a:t>
            </a:r>
            <a:r>
              <a:rPr lang="en-US" sz="2000" dirty="0">
                <a:solidFill>
                  <a:srgbClr val="000000"/>
                </a:solidFill>
                <a:latin typeface="Segoe WP Semibold"/>
                <a:cs typeface="+mn-cs"/>
              </a:rPr>
              <a:t> </a:t>
            </a:r>
            <a:r>
              <a:rPr lang="en-US" sz="2000" b="1" dirty="0">
                <a:solidFill>
                  <a:srgbClr val="5F9EA0"/>
                </a:solidFill>
                <a:latin typeface="Segoe WP Semibold"/>
                <a:cs typeface="+mn-cs"/>
              </a:rPr>
              <a:t>`</a:t>
            </a:r>
            <a:endParaRPr lang="en-US" sz="2000" dirty="0">
              <a:solidFill>
                <a:srgbClr val="000000"/>
              </a:solidFill>
              <a:latin typeface="Segoe WP Semibold"/>
              <a:cs typeface="+mn-cs"/>
            </a:endParaRPr>
          </a:p>
          <a:p>
            <a:pPr lvl="0" defTabSz="913641">
              <a:lnSpc>
                <a:spcPct val="100000"/>
              </a:lnSpc>
              <a:spcBef>
                <a:spcPts val="0"/>
              </a:spcBef>
            </a:pPr>
            <a:r>
              <a:rPr lang="fr-FR" sz="2000" i="1" dirty="0">
                <a:solidFill>
                  <a:srgbClr val="5F9EA0"/>
                </a:solidFill>
                <a:latin typeface="Segoe WP Semibold"/>
                <a:cs typeface="+mn-cs"/>
              </a:rPr>
              <a:t>-Domain</a:t>
            </a:r>
            <a:r>
              <a:rPr lang="fr-FR" sz="2000" dirty="0">
                <a:solidFill>
                  <a:srgbClr val="000000"/>
                </a:solidFill>
                <a:latin typeface="Segoe WP Semibold"/>
                <a:cs typeface="+mn-cs"/>
              </a:rPr>
              <a:t> </a:t>
            </a:r>
            <a:r>
              <a:rPr lang="fr-FR" sz="2000" dirty="0">
                <a:solidFill>
                  <a:srgbClr val="800080"/>
                </a:solidFill>
                <a:latin typeface="Segoe WP Semibold"/>
                <a:cs typeface="+mn-cs"/>
              </a:rPr>
              <a:t>$</a:t>
            </a:r>
            <a:r>
              <a:rPr lang="fr-FR" sz="2000" dirty="0" err="1">
                <a:solidFill>
                  <a:srgbClr val="800080"/>
                </a:solidFill>
                <a:latin typeface="Segoe WP Semibold"/>
                <a:cs typeface="+mn-cs"/>
              </a:rPr>
              <a:t>domain</a:t>
            </a:r>
            <a:r>
              <a:rPr lang="fr-FR" sz="2000" dirty="0">
                <a:solidFill>
                  <a:srgbClr val="000000"/>
                </a:solidFill>
                <a:latin typeface="Segoe WP Semibold"/>
                <a:cs typeface="+mn-cs"/>
              </a:rPr>
              <a:t> </a:t>
            </a:r>
            <a:r>
              <a:rPr lang="fr-FR" sz="2000" i="1" dirty="0">
                <a:solidFill>
                  <a:srgbClr val="5F9EA0"/>
                </a:solidFill>
                <a:latin typeface="Segoe WP Semibold"/>
                <a:cs typeface="+mn-cs"/>
              </a:rPr>
              <a:t>-</a:t>
            </a:r>
            <a:r>
              <a:rPr lang="fr-FR" sz="2000" i="1" dirty="0" err="1">
                <a:solidFill>
                  <a:srgbClr val="5F9EA0"/>
                </a:solidFill>
                <a:latin typeface="Segoe WP Semibold"/>
                <a:cs typeface="+mn-cs"/>
              </a:rPr>
              <a:t>DomainUserName</a:t>
            </a:r>
            <a:r>
              <a:rPr lang="fr-FR" sz="2000" dirty="0">
                <a:solidFill>
                  <a:srgbClr val="000000"/>
                </a:solidFill>
                <a:latin typeface="Segoe WP Semibold"/>
                <a:cs typeface="+mn-cs"/>
              </a:rPr>
              <a:t> </a:t>
            </a:r>
            <a:r>
              <a:rPr lang="fr-FR" sz="2000" dirty="0">
                <a:solidFill>
                  <a:srgbClr val="800080"/>
                </a:solidFill>
                <a:latin typeface="Segoe WP Semibold"/>
                <a:cs typeface="+mn-cs"/>
              </a:rPr>
              <a:t>$</a:t>
            </a:r>
            <a:r>
              <a:rPr lang="fr-FR" sz="2000" dirty="0" err="1">
                <a:solidFill>
                  <a:srgbClr val="800080"/>
                </a:solidFill>
                <a:latin typeface="Segoe WP Semibold"/>
                <a:cs typeface="+mn-cs"/>
              </a:rPr>
              <a:t>domuser</a:t>
            </a:r>
            <a:r>
              <a:rPr lang="fr-FR" sz="2000" dirty="0">
                <a:solidFill>
                  <a:srgbClr val="000000"/>
                </a:solidFill>
                <a:latin typeface="Segoe WP Semibold"/>
                <a:cs typeface="+mn-cs"/>
              </a:rPr>
              <a:t> </a:t>
            </a:r>
            <a:r>
              <a:rPr lang="fr-FR" sz="2000" i="1" dirty="0">
                <a:solidFill>
                  <a:srgbClr val="5F9EA0"/>
                </a:solidFill>
                <a:latin typeface="Segoe WP Semibold"/>
                <a:cs typeface="+mn-cs"/>
              </a:rPr>
              <a:t>-</a:t>
            </a:r>
            <a:r>
              <a:rPr lang="fr-FR" sz="2000" i="1" dirty="0" err="1">
                <a:solidFill>
                  <a:srgbClr val="5F9EA0"/>
                </a:solidFill>
                <a:latin typeface="Segoe WP Semibold"/>
                <a:cs typeface="+mn-cs"/>
              </a:rPr>
              <a:t>DomainPassword</a:t>
            </a:r>
            <a:r>
              <a:rPr lang="fr-FR" sz="2000" dirty="0">
                <a:solidFill>
                  <a:srgbClr val="000000"/>
                </a:solidFill>
                <a:latin typeface="Segoe WP Semibold"/>
                <a:cs typeface="+mn-cs"/>
              </a:rPr>
              <a:t> </a:t>
            </a:r>
            <a:r>
              <a:rPr lang="fr-FR" sz="2000" dirty="0">
                <a:solidFill>
                  <a:srgbClr val="800080"/>
                </a:solidFill>
                <a:latin typeface="Segoe WP Semibold"/>
                <a:cs typeface="+mn-cs"/>
              </a:rPr>
              <a:t>$</a:t>
            </a:r>
            <a:r>
              <a:rPr lang="fr-FR" sz="2000" dirty="0" err="1">
                <a:solidFill>
                  <a:srgbClr val="800080"/>
                </a:solidFill>
                <a:latin typeface="Segoe WP Semibold"/>
                <a:cs typeface="+mn-cs"/>
              </a:rPr>
              <a:t>dompwd</a:t>
            </a:r>
            <a:r>
              <a:rPr lang="fr-FR" sz="2000" dirty="0">
                <a:solidFill>
                  <a:srgbClr val="000000"/>
                </a:solidFill>
                <a:latin typeface="Segoe WP Semibold"/>
                <a:cs typeface="+mn-cs"/>
              </a:rPr>
              <a:t> </a:t>
            </a:r>
            <a:r>
              <a:rPr lang="fr-FR" sz="2000" b="1" dirty="0">
                <a:solidFill>
                  <a:srgbClr val="5F9EA0"/>
                </a:solidFill>
                <a:latin typeface="Segoe WP Semibold"/>
                <a:cs typeface="+mn-cs"/>
              </a:rPr>
              <a:t>`</a:t>
            </a:r>
            <a:endParaRPr lang="fr-FR" sz="2000" dirty="0">
              <a:solidFill>
                <a:srgbClr val="000000"/>
              </a:solidFill>
              <a:latin typeface="Segoe WP Semibold"/>
              <a:cs typeface="+mn-cs"/>
            </a:endParaRPr>
          </a:p>
          <a:p>
            <a:pPr lvl="0" defTabSz="913641">
              <a:lnSpc>
                <a:spcPct val="100000"/>
              </a:lnSpc>
              <a:spcBef>
                <a:spcPts val="0"/>
              </a:spcBef>
            </a:pPr>
            <a:r>
              <a:rPr lang="en-US" sz="2000" i="1" dirty="0">
                <a:solidFill>
                  <a:srgbClr val="5F9EA0"/>
                </a:solidFill>
                <a:latin typeface="Segoe WP Semibold"/>
                <a:cs typeface="+mn-cs"/>
              </a:rPr>
              <a:t>-</a:t>
            </a:r>
            <a:r>
              <a:rPr lang="en-US" sz="2000" i="1" dirty="0" err="1">
                <a:solidFill>
                  <a:srgbClr val="5F9EA0"/>
                </a:solidFill>
                <a:latin typeface="Segoe WP Semibold"/>
                <a:cs typeface="+mn-cs"/>
              </a:rPr>
              <a:t>MachineObjectOU</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advmou</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JoinDomain</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joindom</a:t>
            </a:r>
            <a:r>
              <a:rPr lang="en-US" sz="2000" dirty="0">
                <a:solidFill>
                  <a:srgbClr val="000000"/>
                </a:solidFill>
                <a:latin typeface="Segoe WP Semibold"/>
                <a:cs typeface="+mn-cs"/>
              </a:rPr>
              <a:t> </a:t>
            </a:r>
            <a:r>
              <a:rPr lang="en-US" sz="2000" dirty="0" smtClean="0">
                <a:solidFill>
                  <a:srgbClr val="000000"/>
                </a:solidFill>
                <a:latin typeface="Segoe WP Semibold"/>
                <a:cs typeface="+mn-cs"/>
              </a:rPr>
              <a:t>|</a:t>
            </a:r>
            <a:endParaRPr lang="en-US" sz="2000" dirty="0">
              <a:solidFill>
                <a:srgbClr val="000000"/>
              </a:solidFill>
              <a:latin typeface="Segoe WP Semibold"/>
              <a:cs typeface="+mn-cs"/>
            </a:endParaRPr>
          </a:p>
        </p:txBody>
      </p:sp>
      <p:sp>
        <p:nvSpPr>
          <p:cNvPr id="10" name="Text Placeholder 2"/>
          <p:cNvSpPr txBox="1">
            <a:spLocks/>
          </p:cNvSpPr>
          <p:nvPr/>
        </p:nvSpPr>
        <p:spPr>
          <a:xfrm>
            <a:off x="531812" y="3276600"/>
            <a:ext cx="11149012" cy="1600438"/>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3641">
              <a:lnSpc>
                <a:spcPct val="100000"/>
              </a:lnSpc>
              <a:spcBef>
                <a:spcPts val="0"/>
              </a:spcBef>
            </a:pPr>
            <a:r>
              <a:rPr lang="en-US" sz="2000" b="1" dirty="0">
                <a:solidFill>
                  <a:srgbClr val="5F9EA0"/>
                </a:solidFill>
                <a:latin typeface="Segoe WP Semibold"/>
                <a:cs typeface="+mn-cs"/>
              </a:rPr>
              <a:t>Add-</a:t>
            </a:r>
            <a:r>
              <a:rPr lang="en-US" sz="2000" b="1" dirty="0" err="1">
                <a:solidFill>
                  <a:srgbClr val="5F9EA0"/>
                </a:solidFill>
                <a:latin typeface="Segoe WP Semibold"/>
                <a:cs typeface="+mn-cs"/>
              </a:rPr>
              <a:t>AzureInputEndpoint</a:t>
            </a:r>
            <a:r>
              <a:rPr lang="en-US" sz="2000" dirty="0">
                <a:solidFill>
                  <a:srgbClr val="000000"/>
                </a:solidFill>
                <a:latin typeface="Segoe WP Semibold"/>
                <a:cs typeface="+mn-cs"/>
              </a:rPr>
              <a:t> </a:t>
            </a:r>
            <a:r>
              <a:rPr lang="en-US" sz="2000" i="1" dirty="0">
                <a:solidFill>
                  <a:srgbClr val="5F9EA0"/>
                </a:solidFill>
                <a:latin typeface="Segoe WP Semibold"/>
                <a:cs typeface="+mn-cs"/>
              </a:rPr>
              <a:t>-Name</a:t>
            </a:r>
            <a:r>
              <a:rPr lang="en-US" sz="2000" dirty="0">
                <a:solidFill>
                  <a:srgbClr val="000000"/>
                </a:solidFill>
                <a:latin typeface="Segoe WP Semibold"/>
                <a:cs typeface="+mn-cs"/>
              </a:rPr>
              <a:t> </a:t>
            </a:r>
            <a:r>
              <a:rPr lang="en-US" sz="2000" dirty="0">
                <a:solidFill>
                  <a:srgbClr val="800000"/>
                </a:solidFill>
                <a:latin typeface="Segoe WP Semibold"/>
                <a:cs typeface="+mn-cs"/>
              </a:rPr>
              <a:t>'http'</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LBSetName</a:t>
            </a:r>
            <a:r>
              <a:rPr lang="en-US" sz="2000" dirty="0">
                <a:solidFill>
                  <a:srgbClr val="000000"/>
                </a:solidFill>
                <a:latin typeface="Segoe WP Semibold"/>
                <a:cs typeface="+mn-cs"/>
              </a:rPr>
              <a:t> </a:t>
            </a:r>
            <a:r>
              <a:rPr lang="en-US" sz="2000" dirty="0">
                <a:solidFill>
                  <a:srgbClr val="800000"/>
                </a:solidFill>
                <a:latin typeface="Segoe WP Semibold"/>
                <a:cs typeface="+mn-cs"/>
              </a:rPr>
              <a:t>'</a:t>
            </a:r>
            <a:r>
              <a:rPr lang="en-US" sz="2000" dirty="0" err="1">
                <a:solidFill>
                  <a:srgbClr val="800000"/>
                </a:solidFill>
                <a:latin typeface="Segoe WP Semibold"/>
                <a:cs typeface="+mn-cs"/>
              </a:rPr>
              <a:t>lbhttp</a:t>
            </a:r>
            <a:r>
              <a:rPr lang="en-US" sz="2000" dirty="0">
                <a:solidFill>
                  <a:srgbClr val="800000"/>
                </a:solidFill>
                <a:latin typeface="Segoe WP Semibold"/>
                <a:cs typeface="+mn-cs"/>
              </a:rPr>
              <a:t>'</a:t>
            </a:r>
            <a:r>
              <a:rPr lang="en-US" sz="2000" dirty="0">
                <a:solidFill>
                  <a:srgbClr val="000000"/>
                </a:solidFill>
                <a:latin typeface="Segoe WP Semibold"/>
                <a:cs typeface="+mn-cs"/>
              </a:rPr>
              <a:t> </a:t>
            </a:r>
            <a:r>
              <a:rPr lang="en-US" sz="2000" b="1" dirty="0">
                <a:solidFill>
                  <a:srgbClr val="5F9EA0"/>
                </a:solidFill>
                <a:latin typeface="Segoe WP Semibold"/>
                <a:cs typeface="+mn-cs"/>
              </a:rPr>
              <a:t>`</a:t>
            </a:r>
            <a:endParaRPr lang="en-US" sz="2000" dirty="0">
              <a:solidFill>
                <a:srgbClr val="000000"/>
              </a:solidFill>
              <a:latin typeface="Segoe WP Semibold"/>
              <a:cs typeface="+mn-cs"/>
            </a:endParaRPr>
          </a:p>
          <a:p>
            <a:pPr lvl="0" defTabSz="913641">
              <a:lnSpc>
                <a:spcPct val="100000"/>
              </a:lnSpc>
              <a:spcBef>
                <a:spcPts val="0"/>
              </a:spcBef>
            </a:pPr>
            <a:r>
              <a:rPr lang="pt-BR" sz="2000" i="1" dirty="0">
                <a:solidFill>
                  <a:srgbClr val="5F9EA0"/>
                </a:solidFill>
                <a:latin typeface="Segoe WP Semibold"/>
                <a:cs typeface="+mn-cs"/>
              </a:rPr>
              <a:t>-LocalPort</a:t>
            </a:r>
            <a:r>
              <a:rPr lang="pt-BR" sz="2000" dirty="0">
                <a:solidFill>
                  <a:srgbClr val="000000"/>
                </a:solidFill>
                <a:latin typeface="Segoe WP Semibold"/>
                <a:cs typeface="+mn-cs"/>
              </a:rPr>
              <a:t> 80 </a:t>
            </a:r>
            <a:r>
              <a:rPr lang="pt-BR" sz="2000" i="1" dirty="0">
                <a:solidFill>
                  <a:srgbClr val="5F9EA0"/>
                </a:solidFill>
                <a:latin typeface="Segoe WP Semibold"/>
                <a:cs typeface="+mn-cs"/>
              </a:rPr>
              <a:t>-PublicPort</a:t>
            </a:r>
            <a:r>
              <a:rPr lang="pt-BR" sz="2000" dirty="0">
                <a:solidFill>
                  <a:srgbClr val="000000"/>
                </a:solidFill>
                <a:latin typeface="Segoe WP Semibold"/>
                <a:cs typeface="+mn-cs"/>
              </a:rPr>
              <a:t> 80 </a:t>
            </a:r>
            <a:r>
              <a:rPr lang="pt-BR" sz="2000" i="1" dirty="0">
                <a:solidFill>
                  <a:srgbClr val="5F9EA0"/>
                </a:solidFill>
                <a:latin typeface="Segoe WP Semibold"/>
                <a:cs typeface="+mn-cs"/>
              </a:rPr>
              <a:t>-Protocol</a:t>
            </a:r>
            <a:r>
              <a:rPr lang="pt-BR" sz="2000" dirty="0">
                <a:solidFill>
                  <a:srgbClr val="000000"/>
                </a:solidFill>
                <a:latin typeface="Segoe WP Semibold"/>
                <a:cs typeface="+mn-cs"/>
              </a:rPr>
              <a:t> </a:t>
            </a:r>
            <a:r>
              <a:rPr lang="pt-BR" sz="2000" dirty="0">
                <a:solidFill>
                  <a:srgbClr val="800000"/>
                </a:solidFill>
                <a:latin typeface="Segoe WP Semibold"/>
                <a:cs typeface="+mn-cs"/>
              </a:rPr>
              <a:t>tcp</a:t>
            </a:r>
            <a:r>
              <a:rPr lang="pt-BR" sz="2000" dirty="0">
                <a:solidFill>
                  <a:srgbClr val="000000"/>
                </a:solidFill>
                <a:latin typeface="Segoe WP Semibold"/>
                <a:cs typeface="+mn-cs"/>
              </a:rPr>
              <a:t> </a:t>
            </a:r>
            <a:r>
              <a:rPr lang="pt-BR" sz="2000" i="1" dirty="0">
                <a:solidFill>
                  <a:srgbClr val="5F9EA0"/>
                </a:solidFill>
                <a:latin typeface="Segoe WP Semibold"/>
                <a:cs typeface="+mn-cs"/>
              </a:rPr>
              <a:t>-ProbeProtocol</a:t>
            </a:r>
            <a:r>
              <a:rPr lang="pt-BR" sz="2000" dirty="0">
                <a:solidFill>
                  <a:srgbClr val="000000"/>
                </a:solidFill>
                <a:latin typeface="Segoe WP Semibold"/>
                <a:cs typeface="+mn-cs"/>
              </a:rPr>
              <a:t> </a:t>
            </a:r>
            <a:r>
              <a:rPr lang="pt-BR" sz="2000" dirty="0">
                <a:solidFill>
                  <a:srgbClr val="800000"/>
                </a:solidFill>
                <a:latin typeface="Segoe WP Semibold"/>
                <a:cs typeface="+mn-cs"/>
              </a:rPr>
              <a:t>http</a:t>
            </a:r>
            <a:r>
              <a:rPr lang="pt-BR" sz="2000" dirty="0">
                <a:solidFill>
                  <a:srgbClr val="000000"/>
                </a:solidFill>
                <a:latin typeface="Segoe WP Semibold"/>
                <a:cs typeface="+mn-cs"/>
              </a:rPr>
              <a:t> </a:t>
            </a:r>
            <a:r>
              <a:rPr lang="pt-BR" sz="2000" i="1" dirty="0">
                <a:solidFill>
                  <a:srgbClr val="5F9EA0"/>
                </a:solidFill>
                <a:latin typeface="Segoe WP Semibold"/>
                <a:cs typeface="+mn-cs"/>
              </a:rPr>
              <a:t>-ProbePort</a:t>
            </a:r>
            <a:r>
              <a:rPr lang="pt-BR" sz="2000" dirty="0">
                <a:solidFill>
                  <a:srgbClr val="000000"/>
                </a:solidFill>
                <a:latin typeface="Segoe WP Semibold"/>
                <a:cs typeface="+mn-cs"/>
              </a:rPr>
              <a:t> 80 </a:t>
            </a:r>
            <a:r>
              <a:rPr lang="pt-BR" sz="2000" b="1" dirty="0">
                <a:solidFill>
                  <a:srgbClr val="5F9EA0"/>
                </a:solidFill>
                <a:latin typeface="Segoe WP Semibold"/>
                <a:cs typeface="+mn-cs"/>
              </a:rPr>
              <a:t>`</a:t>
            </a:r>
            <a:endParaRPr lang="pt-BR" sz="2000" dirty="0">
              <a:solidFill>
                <a:srgbClr val="000000"/>
              </a:solidFill>
              <a:latin typeface="Segoe WP Semibold"/>
              <a:cs typeface="+mn-cs"/>
            </a:endParaRPr>
          </a:p>
          <a:p>
            <a:pPr lvl="0" defTabSz="913641">
              <a:lnSpc>
                <a:spcPct val="100000"/>
              </a:lnSpc>
              <a:spcBef>
                <a:spcPts val="0"/>
              </a:spcBef>
            </a:pPr>
            <a:r>
              <a:rPr lang="en-US" sz="2000" i="1" dirty="0">
                <a:solidFill>
                  <a:srgbClr val="5F9EA0"/>
                </a:solidFill>
                <a:latin typeface="Segoe WP Semibold"/>
                <a:cs typeface="+mn-cs"/>
              </a:rPr>
              <a:t>-</a:t>
            </a:r>
            <a:r>
              <a:rPr lang="en-US" sz="2000" i="1" dirty="0" err="1">
                <a:solidFill>
                  <a:srgbClr val="5F9EA0"/>
                </a:solidFill>
                <a:latin typeface="Segoe WP Semibold"/>
                <a:cs typeface="+mn-cs"/>
              </a:rPr>
              <a:t>ProbePath</a:t>
            </a:r>
            <a:r>
              <a:rPr lang="en-US" sz="2000" dirty="0">
                <a:solidFill>
                  <a:srgbClr val="000000"/>
                </a:solidFill>
                <a:latin typeface="Segoe WP Semibold"/>
                <a:cs typeface="+mn-cs"/>
              </a:rPr>
              <a:t> </a:t>
            </a:r>
            <a:r>
              <a:rPr lang="en-US" sz="2000" dirty="0">
                <a:solidFill>
                  <a:srgbClr val="800000"/>
                </a:solidFill>
                <a:latin typeface="Segoe WP Semibold"/>
                <a:cs typeface="+mn-cs"/>
              </a:rPr>
              <a:t>'/</a:t>
            </a:r>
            <a:r>
              <a:rPr lang="en-US" sz="2000" dirty="0" err="1">
                <a:solidFill>
                  <a:srgbClr val="800000"/>
                </a:solidFill>
                <a:latin typeface="Segoe WP Semibold"/>
                <a:cs typeface="+mn-cs"/>
              </a:rPr>
              <a:t>healthcheck</a:t>
            </a:r>
            <a:r>
              <a:rPr lang="en-US" sz="2000" dirty="0">
                <a:solidFill>
                  <a:srgbClr val="800000"/>
                </a:solidFill>
                <a:latin typeface="Segoe WP Semibold"/>
                <a:cs typeface="+mn-cs"/>
              </a:rPr>
              <a:t>/iisstart.htm'</a:t>
            </a:r>
            <a:r>
              <a:rPr lang="en-US" sz="2000" dirty="0">
                <a:solidFill>
                  <a:srgbClr val="000000"/>
                </a:solidFill>
                <a:latin typeface="Segoe WP Semibold"/>
                <a:cs typeface="+mn-cs"/>
              </a:rPr>
              <a:t> |</a:t>
            </a:r>
          </a:p>
          <a:p>
            <a:pPr lvl="0" defTabSz="913641">
              <a:lnSpc>
                <a:spcPct val="100000"/>
              </a:lnSpc>
              <a:spcBef>
                <a:spcPts val="0"/>
              </a:spcBef>
            </a:pPr>
            <a:r>
              <a:rPr lang="en-US" sz="2000" b="1" dirty="0">
                <a:solidFill>
                  <a:srgbClr val="5F9EA0"/>
                </a:solidFill>
                <a:latin typeface="Segoe WP Semibold"/>
                <a:cs typeface="+mn-cs"/>
              </a:rPr>
              <a:t>Set-</a:t>
            </a:r>
            <a:r>
              <a:rPr lang="en-US" sz="2000" b="1" dirty="0" err="1">
                <a:solidFill>
                  <a:srgbClr val="5F9EA0"/>
                </a:solidFill>
                <a:latin typeface="Segoe WP Semibold"/>
                <a:cs typeface="+mn-cs"/>
              </a:rPr>
              <a:t>AzureSubnet</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spsubnet</a:t>
            </a:r>
            <a:endParaRPr lang="en-US" sz="2000" dirty="0">
              <a:solidFill>
                <a:srgbClr val="800080"/>
              </a:solidFill>
              <a:latin typeface="Segoe WP Semibold"/>
              <a:cs typeface="+mn-cs"/>
            </a:endParaRPr>
          </a:p>
          <a:p>
            <a:pPr lvl="0" defTabSz="913641">
              <a:lnSpc>
                <a:spcPct val="100000"/>
              </a:lnSpc>
              <a:spcBef>
                <a:spcPts val="0"/>
              </a:spcBef>
            </a:pPr>
            <a:r>
              <a:rPr lang="en-US" sz="2400" b="1" dirty="0">
                <a:solidFill>
                  <a:schemeClr val="tx1"/>
                </a:solidFill>
                <a:latin typeface="Segoe UI"/>
                <a:cs typeface="+mn-cs"/>
              </a:rPr>
              <a:t>. . . </a:t>
            </a:r>
            <a:endParaRPr lang="en-US" sz="2800" b="1" dirty="0">
              <a:solidFill>
                <a:schemeClr val="tx1"/>
              </a:solidFill>
              <a:latin typeface="Segoe WP Semibold"/>
              <a:cs typeface="+mn-cs"/>
            </a:endParaRPr>
          </a:p>
        </p:txBody>
      </p:sp>
      <p:sp>
        <p:nvSpPr>
          <p:cNvPr id="5" name="Rectangle 4"/>
          <p:cNvSpPr/>
          <p:nvPr/>
        </p:nvSpPr>
        <p:spPr bwMode="auto">
          <a:xfrm>
            <a:off x="0" y="2057400"/>
            <a:ext cx="12188825" cy="4800600"/>
          </a:xfrm>
          <a:prstGeom prst="rect">
            <a:avLst/>
          </a:prstGeom>
          <a:solidFill>
            <a:srgbClr val="D9D9D9">
              <a:alpha val="50196"/>
            </a:srgb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 name="Rectangle 10"/>
          <p:cNvSpPr/>
          <p:nvPr/>
        </p:nvSpPr>
        <p:spPr bwMode="auto">
          <a:xfrm>
            <a:off x="-1" y="0"/>
            <a:ext cx="12188825" cy="990600"/>
          </a:xfrm>
          <a:prstGeom prst="rect">
            <a:avLst/>
          </a:prstGeom>
          <a:solidFill>
            <a:srgbClr val="D9D9D9">
              <a:alpha val="50196"/>
            </a:srgb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ounded Rectangle 5"/>
          <p:cNvSpPr/>
          <p:nvPr/>
        </p:nvSpPr>
        <p:spPr bwMode="auto">
          <a:xfrm>
            <a:off x="0" y="990600"/>
            <a:ext cx="12188825" cy="1066800"/>
          </a:xfrm>
          <a:prstGeom prst="roundRect">
            <a:avLst/>
          </a:prstGeom>
          <a:noFill/>
          <a:ln w="38100">
            <a:solidFill>
              <a:srgbClr val="FF000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97963845"/>
      </p:ext>
    </p:extLst>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 Virtual Machine Example</a:t>
            </a:r>
            <a:endParaRPr lang="en-US" dirty="0"/>
          </a:p>
        </p:txBody>
      </p:sp>
      <p:sp>
        <p:nvSpPr>
          <p:cNvPr id="3" name="Text Placeholder 2"/>
          <p:cNvSpPr>
            <a:spLocks noGrp="1"/>
          </p:cNvSpPr>
          <p:nvPr>
            <p:ph type="body" sz="quarter" idx="10"/>
          </p:nvPr>
        </p:nvSpPr>
        <p:spPr>
          <a:xfrm>
            <a:off x="519114" y="1066800"/>
            <a:ext cx="11149012" cy="923330"/>
          </a:xfrm>
        </p:spPr>
        <p:txBody>
          <a:bodyPr/>
          <a:lstStyle/>
          <a:p>
            <a:pPr lvl="0" defTabSz="913641">
              <a:lnSpc>
                <a:spcPct val="100000"/>
              </a:lnSpc>
              <a:spcBef>
                <a:spcPts val="0"/>
              </a:spcBef>
            </a:pPr>
            <a:r>
              <a:rPr lang="en-US" sz="2000" dirty="0">
                <a:solidFill>
                  <a:srgbClr val="008000"/>
                </a:solidFill>
                <a:latin typeface="Segoe WP Semibold"/>
                <a:cs typeface="+mn-cs"/>
              </a:rPr>
              <a:t>## Create SP WFE1 </a:t>
            </a:r>
          </a:p>
          <a:p>
            <a:pPr lvl="0" defTabSz="913641">
              <a:lnSpc>
                <a:spcPct val="100000"/>
              </a:lnSpc>
              <a:spcBef>
                <a:spcPts val="0"/>
              </a:spcBef>
            </a:pPr>
            <a:r>
              <a:rPr lang="en-US" sz="2000" dirty="0">
                <a:solidFill>
                  <a:srgbClr val="800080"/>
                </a:solidFill>
                <a:latin typeface="Segoe WP Semibold"/>
                <a:cs typeface="+mn-cs"/>
              </a:rPr>
              <a:t>$spwfe1</a:t>
            </a:r>
            <a:r>
              <a:rPr lang="en-US" sz="2000" dirty="0">
                <a:solidFill>
                  <a:srgbClr val="000000"/>
                </a:solidFill>
                <a:latin typeface="Segoe WP Semibold"/>
                <a:cs typeface="+mn-cs"/>
              </a:rPr>
              <a:t> </a:t>
            </a:r>
            <a:r>
              <a:rPr lang="en-US" sz="2000" dirty="0">
                <a:solidFill>
                  <a:srgbClr val="FF0000"/>
                </a:solidFill>
                <a:latin typeface="Segoe WP Semibold"/>
                <a:cs typeface="+mn-cs"/>
              </a:rPr>
              <a:t>=</a:t>
            </a:r>
            <a:r>
              <a:rPr lang="en-US" sz="2000" dirty="0">
                <a:solidFill>
                  <a:srgbClr val="000000"/>
                </a:solidFill>
                <a:latin typeface="Segoe WP Semibold"/>
                <a:cs typeface="+mn-cs"/>
              </a:rPr>
              <a:t> </a:t>
            </a:r>
            <a:r>
              <a:rPr lang="en-US" sz="2000" b="1" dirty="0">
                <a:solidFill>
                  <a:srgbClr val="5F9EA0"/>
                </a:solidFill>
                <a:latin typeface="Segoe WP Semibold"/>
                <a:cs typeface="+mn-cs"/>
              </a:rPr>
              <a:t>New-</a:t>
            </a:r>
            <a:r>
              <a:rPr lang="en-US" sz="2000" b="1" dirty="0" err="1">
                <a:solidFill>
                  <a:srgbClr val="5F9EA0"/>
                </a:solidFill>
                <a:latin typeface="Segoe WP Semibold"/>
                <a:cs typeface="+mn-cs"/>
              </a:rPr>
              <a:t>AzureVMConfig</a:t>
            </a:r>
            <a:r>
              <a:rPr lang="en-US" sz="2000" dirty="0">
                <a:solidFill>
                  <a:srgbClr val="000000"/>
                </a:solidFill>
                <a:latin typeface="Segoe WP Semibold"/>
                <a:cs typeface="+mn-cs"/>
              </a:rPr>
              <a:t> </a:t>
            </a:r>
            <a:r>
              <a:rPr lang="en-US" sz="2000" i="1" dirty="0">
                <a:solidFill>
                  <a:srgbClr val="5F9EA0"/>
                </a:solidFill>
                <a:latin typeface="Segoe WP Semibold"/>
                <a:cs typeface="+mn-cs"/>
              </a:rPr>
              <a:t>-Name</a:t>
            </a:r>
            <a:r>
              <a:rPr lang="en-US" sz="2000" dirty="0">
                <a:solidFill>
                  <a:srgbClr val="000000"/>
                </a:solidFill>
                <a:latin typeface="Segoe WP Semibold"/>
                <a:cs typeface="+mn-cs"/>
              </a:rPr>
              <a:t> </a:t>
            </a:r>
            <a:r>
              <a:rPr lang="en-US" sz="2000" dirty="0">
                <a:solidFill>
                  <a:srgbClr val="800000"/>
                </a:solidFill>
                <a:latin typeface="Segoe WP Semibold"/>
                <a:cs typeface="+mn-cs"/>
              </a:rPr>
              <a:t>'SP-WFE1'</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AvailabilitySetName</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avsetwfe</a:t>
            </a:r>
            <a:r>
              <a:rPr lang="en-US" sz="2000" dirty="0">
                <a:solidFill>
                  <a:srgbClr val="000000"/>
                </a:solidFill>
                <a:latin typeface="Segoe WP Semibold"/>
                <a:cs typeface="+mn-cs"/>
              </a:rPr>
              <a:t> </a:t>
            </a:r>
            <a:r>
              <a:rPr lang="en-US" sz="2000" b="1" dirty="0">
                <a:solidFill>
                  <a:srgbClr val="5F9EA0"/>
                </a:solidFill>
                <a:latin typeface="Segoe WP Semibold"/>
                <a:cs typeface="+mn-cs"/>
              </a:rPr>
              <a:t>`</a:t>
            </a:r>
            <a:endParaRPr lang="en-US" sz="2000" dirty="0">
              <a:solidFill>
                <a:srgbClr val="000000"/>
              </a:solidFill>
              <a:latin typeface="Segoe WP Semibold"/>
              <a:cs typeface="+mn-cs"/>
            </a:endParaRPr>
          </a:p>
          <a:p>
            <a:pPr lvl="0" defTabSz="913641">
              <a:lnSpc>
                <a:spcPct val="100000"/>
              </a:lnSpc>
              <a:spcBef>
                <a:spcPts val="0"/>
              </a:spcBef>
            </a:pPr>
            <a:r>
              <a:rPr lang="en-US" sz="2000" i="1" dirty="0">
                <a:solidFill>
                  <a:srgbClr val="5F9EA0"/>
                </a:solidFill>
                <a:latin typeface="Segoe WP Semibold"/>
                <a:cs typeface="+mn-cs"/>
              </a:rPr>
              <a:t>-</a:t>
            </a:r>
            <a:r>
              <a:rPr lang="en-US" sz="2000" i="1" dirty="0" err="1">
                <a:solidFill>
                  <a:srgbClr val="5F9EA0"/>
                </a:solidFill>
                <a:latin typeface="Segoe WP Semibold"/>
                <a:cs typeface="+mn-cs"/>
              </a:rPr>
              <a:t>ImageName</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spimage</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InstanceSize</a:t>
            </a:r>
            <a:r>
              <a:rPr lang="en-US" sz="2000" dirty="0">
                <a:solidFill>
                  <a:srgbClr val="000000"/>
                </a:solidFill>
                <a:latin typeface="Segoe WP Semibold"/>
                <a:cs typeface="+mn-cs"/>
              </a:rPr>
              <a:t> </a:t>
            </a:r>
            <a:r>
              <a:rPr lang="en-US" sz="2000" dirty="0">
                <a:solidFill>
                  <a:srgbClr val="800000"/>
                </a:solidFill>
                <a:latin typeface="Segoe WP Semibold"/>
                <a:cs typeface="+mn-cs"/>
              </a:rPr>
              <a:t>Medium</a:t>
            </a:r>
            <a:r>
              <a:rPr lang="en-US" sz="2000" dirty="0">
                <a:solidFill>
                  <a:srgbClr val="000000"/>
                </a:solidFill>
                <a:latin typeface="Segoe WP Semibold"/>
                <a:cs typeface="+mn-cs"/>
              </a:rPr>
              <a:t> | </a:t>
            </a:r>
            <a:endParaRPr lang="en-US" sz="2000" b="1" dirty="0">
              <a:solidFill>
                <a:schemeClr val="tx1"/>
              </a:solidFill>
              <a:latin typeface="Segoe WP Semibold"/>
              <a:cs typeface="+mn-cs"/>
            </a:endParaRPr>
          </a:p>
        </p:txBody>
      </p:sp>
      <p:sp>
        <p:nvSpPr>
          <p:cNvPr id="4" name="Rectangle 3"/>
          <p:cNvSpPr/>
          <p:nvPr/>
        </p:nvSpPr>
        <p:spPr>
          <a:xfrm>
            <a:off x="531812" y="5074384"/>
            <a:ext cx="11506200" cy="1323439"/>
          </a:xfrm>
          <a:prstGeom prst="rect">
            <a:avLst/>
          </a:prstGeom>
        </p:spPr>
        <p:txBody>
          <a:bodyPr wrap="square">
            <a:spAutoFit/>
          </a:bodyPr>
          <a:lstStyle/>
          <a:p>
            <a:pPr marL="0" marR="0" lvl="0" indent="0" defTabSz="913641"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800080"/>
                </a:solidFill>
                <a:effectLst/>
                <a:uLnTx/>
                <a:uFillTx/>
                <a:latin typeface="Segoe WP Semibold"/>
              </a:rPr>
              <a:t>$dns1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FF0000"/>
                </a:solidFill>
                <a:effectLst/>
                <a:uLnTx/>
                <a:uFillTx/>
                <a:latin typeface="Segoe WP Semibold"/>
              </a:rPr>
              <a:t>=</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1" i="0" u="none" strike="noStrike" kern="0" cap="none" spc="0" normalizeH="0" baseline="0" noProof="0" dirty="0" smtClean="0">
                <a:ln>
                  <a:noFill/>
                </a:ln>
                <a:solidFill>
                  <a:srgbClr val="5F9EA0"/>
                </a:solidFill>
                <a:effectLst/>
                <a:uLnTx/>
                <a:uFillTx/>
                <a:latin typeface="Segoe WP Semibold"/>
              </a:rPr>
              <a:t>New-</a:t>
            </a:r>
            <a:r>
              <a:rPr kumimoji="0" lang="en-US" sz="2000" b="1" i="0" u="none" strike="noStrike" kern="0" cap="none" spc="0" normalizeH="0" baseline="0" noProof="0" dirty="0" err="1" smtClean="0">
                <a:ln>
                  <a:noFill/>
                </a:ln>
                <a:solidFill>
                  <a:srgbClr val="5F9EA0"/>
                </a:solidFill>
                <a:effectLst/>
                <a:uLnTx/>
                <a:uFillTx/>
                <a:latin typeface="Segoe WP Semibold"/>
              </a:rPr>
              <a:t>AzureDns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00"/>
                </a:solidFill>
                <a:effectLst/>
                <a:uLnTx/>
                <a:uFillTx/>
                <a:latin typeface="Segoe WP Semibold"/>
              </a:rPr>
              <a:t>'dns1'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IPAddress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00"/>
                </a:solidFill>
                <a:effectLst/>
                <a:uLnTx/>
                <a:uFillTx/>
                <a:latin typeface="Segoe WP Semibold"/>
              </a:rPr>
              <a:t>'10.1.2.4'</a:t>
            </a:r>
            <a:r>
              <a:rPr kumimoji="0" lang="en-US" sz="2000" b="0" i="0" u="none" strike="noStrike" kern="0" cap="none" spc="0" normalizeH="0" baseline="0" noProof="0" dirty="0" smtClean="0">
                <a:ln>
                  <a:noFill/>
                </a:ln>
                <a:solidFill>
                  <a:srgbClr val="000000"/>
                </a:solidFill>
                <a:effectLst/>
                <a:uLnTx/>
                <a:uFillTx/>
                <a:latin typeface="Segoe WP Semibold"/>
              </a:rPr>
              <a:t> </a:t>
            </a:r>
          </a:p>
          <a:p>
            <a:pPr marL="0" marR="0" lvl="0" indent="0" defTabSz="913641"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000000"/>
              </a:solidFill>
              <a:effectLst/>
              <a:uLnTx/>
              <a:uFillTx/>
              <a:latin typeface="Segoe WP Semibold"/>
            </a:endParaRPr>
          </a:p>
          <a:p>
            <a:pPr marL="0" marR="0" lvl="0" indent="0" defTabSz="913641"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5F9EA0"/>
                </a:solidFill>
                <a:effectLst/>
                <a:uLnTx/>
                <a:uFillTx/>
                <a:latin typeface="Segoe WP Semibold"/>
              </a:rPr>
              <a:t>New-</a:t>
            </a:r>
            <a:r>
              <a:rPr kumimoji="0" lang="en-US" sz="2000" b="1" i="0" u="none" strike="noStrike" kern="0" cap="none" spc="0" normalizeH="0" baseline="0" noProof="0" dirty="0" err="1" smtClean="0">
                <a:ln>
                  <a:noFill/>
                </a:ln>
                <a:solidFill>
                  <a:srgbClr val="5F9EA0"/>
                </a:solidFill>
                <a:effectLst/>
                <a:uLnTx/>
                <a:uFillTx/>
                <a:latin typeface="Segoe WP Semibold"/>
              </a:rPr>
              <a:t>AzureVM</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ServiceName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a:t>
            </a:r>
            <a:r>
              <a:rPr kumimoji="0" lang="en-US" sz="2000" b="0" i="0" u="none" strike="noStrike" kern="0" cap="none" spc="0" normalizeH="0" baseline="0" noProof="0" dirty="0" err="1" smtClean="0">
                <a:ln>
                  <a:noFill/>
                </a:ln>
                <a:solidFill>
                  <a:srgbClr val="800080"/>
                </a:solidFill>
                <a:effectLst/>
                <a:uLnTx/>
                <a:uFillTx/>
                <a:latin typeface="Segoe WP Semibold"/>
              </a:rPr>
              <a:t>cloudsvc</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AffinityGroup</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a:t>
            </a:r>
            <a:r>
              <a:rPr kumimoji="0" lang="en-US" sz="2000" b="0" i="0" u="none" strike="noStrike" kern="0" cap="none" spc="0" normalizeH="0" baseline="0" noProof="0" dirty="0" err="1" smtClean="0">
                <a:ln>
                  <a:noFill/>
                </a:ln>
                <a:solidFill>
                  <a:srgbClr val="800080"/>
                </a:solidFill>
                <a:effectLst/>
                <a:uLnTx/>
                <a:uFillTx/>
                <a:latin typeface="Segoe WP Semibold"/>
              </a:rPr>
              <a:t>ag</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VNetName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a:t>
            </a:r>
            <a:r>
              <a:rPr kumimoji="0" lang="en-US" sz="2000" b="0" i="0" u="none" strike="noStrike" kern="0" cap="none" spc="0" normalizeH="0" baseline="0" noProof="0" dirty="0" err="1" smtClean="0">
                <a:ln>
                  <a:noFill/>
                </a:ln>
                <a:solidFill>
                  <a:srgbClr val="800080"/>
                </a:solidFill>
                <a:effectLst/>
                <a:uLnTx/>
                <a:uFillTx/>
                <a:latin typeface="Segoe WP Semibold"/>
              </a:rPr>
              <a:t>vnetname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1" i="0" u="none" strike="noStrike" kern="0" cap="none" spc="0" normalizeH="0" baseline="0" noProof="0" dirty="0" smtClean="0">
                <a:ln>
                  <a:noFill/>
                </a:ln>
                <a:solidFill>
                  <a:srgbClr val="5F9EA0"/>
                </a:solidFill>
                <a:effectLst/>
                <a:uLnTx/>
                <a:uFillTx/>
                <a:latin typeface="Segoe WP Semibold"/>
              </a:rPr>
              <a:t>`</a:t>
            </a:r>
            <a:endParaRPr kumimoji="0" lang="en-US" sz="2000" b="0" i="0" u="none" strike="noStrike" kern="0" cap="none" spc="0" normalizeH="0" baseline="0" noProof="0" dirty="0" smtClean="0">
              <a:ln>
                <a:noFill/>
              </a:ln>
              <a:solidFill>
                <a:srgbClr val="000000"/>
              </a:solidFill>
              <a:effectLst/>
              <a:uLnTx/>
              <a:uFillTx/>
              <a:latin typeface="Segoe WP Semibold"/>
            </a:endParaRPr>
          </a:p>
          <a:p>
            <a:pPr marL="0" marR="0" lvl="0" indent="0" defTabSz="913641"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DnsSettings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$dns1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-VMs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$spwfe2</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$spwfe3</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$spwfe4</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$spapp1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$spapp2</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$spsql1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$spsql2</a:t>
            </a:r>
            <a:endParaRPr kumimoji="0" lang="en-US" sz="1900" b="0" i="0" u="none" strike="noStrike" kern="0" cap="none" spc="0" normalizeH="0" baseline="0" noProof="0" dirty="0">
              <a:ln>
                <a:noFill/>
              </a:ln>
              <a:solidFill>
                <a:srgbClr val="FFFFFF"/>
              </a:solidFill>
              <a:effectLst/>
              <a:uLnTx/>
              <a:uFillTx/>
            </a:endParaRPr>
          </a:p>
        </p:txBody>
      </p:sp>
      <p:sp>
        <p:nvSpPr>
          <p:cNvPr id="9" name="Text Placeholder 2"/>
          <p:cNvSpPr txBox="1">
            <a:spLocks/>
          </p:cNvSpPr>
          <p:nvPr/>
        </p:nvSpPr>
        <p:spPr>
          <a:xfrm>
            <a:off x="531812" y="2142530"/>
            <a:ext cx="11149012" cy="923330"/>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3641">
              <a:lnSpc>
                <a:spcPct val="100000"/>
              </a:lnSpc>
              <a:spcBef>
                <a:spcPts val="0"/>
              </a:spcBef>
            </a:pPr>
            <a:r>
              <a:rPr lang="en-US" sz="2000" b="1" dirty="0">
                <a:solidFill>
                  <a:srgbClr val="5F9EA0"/>
                </a:solidFill>
                <a:latin typeface="Segoe WP Semibold"/>
                <a:cs typeface="+mn-cs"/>
              </a:rPr>
              <a:t>Add-</a:t>
            </a:r>
            <a:r>
              <a:rPr lang="en-US" sz="2000" b="1" dirty="0" err="1">
                <a:solidFill>
                  <a:srgbClr val="5F9EA0"/>
                </a:solidFill>
                <a:latin typeface="Segoe WP Semibold"/>
                <a:cs typeface="+mn-cs"/>
              </a:rPr>
              <a:t>AzureProvisioningConfig</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WindowsDomain</a:t>
            </a:r>
            <a:r>
              <a:rPr lang="en-US" sz="2000" dirty="0">
                <a:solidFill>
                  <a:srgbClr val="000000"/>
                </a:solidFill>
                <a:latin typeface="Segoe WP Semibold"/>
                <a:cs typeface="+mn-cs"/>
              </a:rPr>
              <a:t> </a:t>
            </a:r>
            <a:r>
              <a:rPr lang="en-US" sz="2000" i="1" dirty="0">
                <a:solidFill>
                  <a:srgbClr val="5F9EA0"/>
                </a:solidFill>
                <a:latin typeface="Segoe WP Semibold"/>
                <a:cs typeface="+mn-cs"/>
              </a:rPr>
              <a:t>-Password</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dompwd</a:t>
            </a:r>
            <a:r>
              <a:rPr lang="en-US" sz="2000" dirty="0">
                <a:solidFill>
                  <a:srgbClr val="000000"/>
                </a:solidFill>
                <a:latin typeface="Segoe WP Semibold"/>
                <a:cs typeface="+mn-cs"/>
              </a:rPr>
              <a:t> </a:t>
            </a:r>
            <a:r>
              <a:rPr lang="en-US" sz="2000" b="1" dirty="0">
                <a:solidFill>
                  <a:srgbClr val="5F9EA0"/>
                </a:solidFill>
                <a:latin typeface="Segoe WP Semibold"/>
                <a:cs typeface="+mn-cs"/>
              </a:rPr>
              <a:t>`</a:t>
            </a:r>
            <a:endParaRPr lang="en-US" sz="2000" dirty="0">
              <a:solidFill>
                <a:srgbClr val="000000"/>
              </a:solidFill>
              <a:latin typeface="Segoe WP Semibold"/>
              <a:cs typeface="+mn-cs"/>
            </a:endParaRPr>
          </a:p>
          <a:p>
            <a:pPr lvl="0" defTabSz="913641">
              <a:lnSpc>
                <a:spcPct val="100000"/>
              </a:lnSpc>
              <a:spcBef>
                <a:spcPts val="0"/>
              </a:spcBef>
            </a:pPr>
            <a:r>
              <a:rPr lang="fr-FR" sz="2000" i="1" dirty="0">
                <a:solidFill>
                  <a:srgbClr val="5F9EA0"/>
                </a:solidFill>
                <a:latin typeface="Segoe WP Semibold"/>
                <a:cs typeface="+mn-cs"/>
              </a:rPr>
              <a:t>-Domain</a:t>
            </a:r>
            <a:r>
              <a:rPr lang="fr-FR" sz="2000" dirty="0">
                <a:solidFill>
                  <a:srgbClr val="000000"/>
                </a:solidFill>
                <a:latin typeface="Segoe WP Semibold"/>
                <a:cs typeface="+mn-cs"/>
              </a:rPr>
              <a:t> </a:t>
            </a:r>
            <a:r>
              <a:rPr lang="fr-FR" sz="2000" dirty="0">
                <a:solidFill>
                  <a:srgbClr val="800080"/>
                </a:solidFill>
                <a:latin typeface="Segoe WP Semibold"/>
                <a:cs typeface="+mn-cs"/>
              </a:rPr>
              <a:t>$</a:t>
            </a:r>
            <a:r>
              <a:rPr lang="fr-FR" sz="2000" dirty="0" err="1">
                <a:solidFill>
                  <a:srgbClr val="800080"/>
                </a:solidFill>
                <a:latin typeface="Segoe WP Semibold"/>
                <a:cs typeface="+mn-cs"/>
              </a:rPr>
              <a:t>domain</a:t>
            </a:r>
            <a:r>
              <a:rPr lang="fr-FR" sz="2000" dirty="0">
                <a:solidFill>
                  <a:srgbClr val="000000"/>
                </a:solidFill>
                <a:latin typeface="Segoe WP Semibold"/>
                <a:cs typeface="+mn-cs"/>
              </a:rPr>
              <a:t> </a:t>
            </a:r>
            <a:r>
              <a:rPr lang="fr-FR" sz="2000" i="1" dirty="0">
                <a:solidFill>
                  <a:srgbClr val="5F9EA0"/>
                </a:solidFill>
                <a:latin typeface="Segoe WP Semibold"/>
                <a:cs typeface="+mn-cs"/>
              </a:rPr>
              <a:t>-</a:t>
            </a:r>
            <a:r>
              <a:rPr lang="fr-FR" sz="2000" i="1" dirty="0" err="1">
                <a:solidFill>
                  <a:srgbClr val="5F9EA0"/>
                </a:solidFill>
                <a:latin typeface="Segoe WP Semibold"/>
                <a:cs typeface="+mn-cs"/>
              </a:rPr>
              <a:t>DomainUserName</a:t>
            </a:r>
            <a:r>
              <a:rPr lang="fr-FR" sz="2000" dirty="0">
                <a:solidFill>
                  <a:srgbClr val="000000"/>
                </a:solidFill>
                <a:latin typeface="Segoe WP Semibold"/>
                <a:cs typeface="+mn-cs"/>
              </a:rPr>
              <a:t> </a:t>
            </a:r>
            <a:r>
              <a:rPr lang="fr-FR" sz="2000" dirty="0">
                <a:solidFill>
                  <a:srgbClr val="800080"/>
                </a:solidFill>
                <a:latin typeface="Segoe WP Semibold"/>
                <a:cs typeface="+mn-cs"/>
              </a:rPr>
              <a:t>$</a:t>
            </a:r>
            <a:r>
              <a:rPr lang="fr-FR" sz="2000" dirty="0" err="1">
                <a:solidFill>
                  <a:srgbClr val="800080"/>
                </a:solidFill>
                <a:latin typeface="Segoe WP Semibold"/>
                <a:cs typeface="+mn-cs"/>
              </a:rPr>
              <a:t>domuser</a:t>
            </a:r>
            <a:r>
              <a:rPr lang="fr-FR" sz="2000" dirty="0">
                <a:solidFill>
                  <a:srgbClr val="000000"/>
                </a:solidFill>
                <a:latin typeface="Segoe WP Semibold"/>
                <a:cs typeface="+mn-cs"/>
              </a:rPr>
              <a:t> </a:t>
            </a:r>
            <a:r>
              <a:rPr lang="fr-FR" sz="2000" i="1" dirty="0">
                <a:solidFill>
                  <a:srgbClr val="5F9EA0"/>
                </a:solidFill>
                <a:latin typeface="Segoe WP Semibold"/>
                <a:cs typeface="+mn-cs"/>
              </a:rPr>
              <a:t>-</a:t>
            </a:r>
            <a:r>
              <a:rPr lang="fr-FR" sz="2000" i="1" dirty="0" err="1">
                <a:solidFill>
                  <a:srgbClr val="5F9EA0"/>
                </a:solidFill>
                <a:latin typeface="Segoe WP Semibold"/>
                <a:cs typeface="+mn-cs"/>
              </a:rPr>
              <a:t>DomainPassword</a:t>
            </a:r>
            <a:r>
              <a:rPr lang="fr-FR" sz="2000" dirty="0">
                <a:solidFill>
                  <a:srgbClr val="000000"/>
                </a:solidFill>
                <a:latin typeface="Segoe WP Semibold"/>
                <a:cs typeface="+mn-cs"/>
              </a:rPr>
              <a:t> </a:t>
            </a:r>
            <a:r>
              <a:rPr lang="fr-FR" sz="2000" dirty="0">
                <a:solidFill>
                  <a:srgbClr val="800080"/>
                </a:solidFill>
                <a:latin typeface="Segoe WP Semibold"/>
                <a:cs typeface="+mn-cs"/>
              </a:rPr>
              <a:t>$</a:t>
            </a:r>
            <a:r>
              <a:rPr lang="fr-FR" sz="2000" dirty="0" err="1">
                <a:solidFill>
                  <a:srgbClr val="800080"/>
                </a:solidFill>
                <a:latin typeface="Segoe WP Semibold"/>
                <a:cs typeface="+mn-cs"/>
              </a:rPr>
              <a:t>dompwd</a:t>
            </a:r>
            <a:r>
              <a:rPr lang="fr-FR" sz="2000" dirty="0">
                <a:solidFill>
                  <a:srgbClr val="000000"/>
                </a:solidFill>
                <a:latin typeface="Segoe WP Semibold"/>
                <a:cs typeface="+mn-cs"/>
              </a:rPr>
              <a:t> </a:t>
            </a:r>
            <a:r>
              <a:rPr lang="fr-FR" sz="2000" b="1" dirty="0">
                <a:solidFill>
                  <a:srgbClr val="5F9EA0"/>
                </a:solidFill>
                <a:latin typeface="Segoe WP Semibold"/>
                <a:cs typeface="+mn-cs"/>
              </a:rPr>
              <a:t>`</a:t>
            </a:r>
            <a:endParaRPr lang="fr-FR" sz="2000" dirty="0">
              <a:solidFill>
                <a:srgbClr val="000000"/>
              </a:solidFill>
              <a:latin typeface="Segoe WP Semibold"/>
              <a:cs typeface="+mn-cs"/>
            </a:endParaRPr>
          </a:p>
          <a:p>
            <a:pPr lvl="0" defTabSz="913641">
              <a:lnSpc>
                <a:spcPct val="100000"/>
              </a:lnSpc>
              <a:spcBef>
                <a:spcPts val="0"/>
              </a:spcBef>
            </a:pPr>
            <a:r>
              <a:rPr lang="en-US" sz="2000" i="1" dirty="0">
                <a:solidFill>
                  <a:srgbClr val="5F9EA0"/>
                </a:solidFill>
                <a:latin typeface="Segoe WP Semibold"/>
                <a:cs typeface="+mn-cs"/>
              </a:rPr>
              <a:t>-</a:t>
            </a:r>
            <a:r>
              <a:rPr lang="en-US" sz="2000" i="1" dirty="0" err="1">
                <a:solidFill>
                  <a:srgbClr val="5F9EA0"/>
                </a:solidFill>
                <a:latin typeface="Segoe WP Semibold"/>
                <a:cs typeface="+mn-cs"/>
              </a:rPr>
              <a:t>MachineObjectOU</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advmou</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JoinDomain</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joindom</a:t>
            </a:r>
            <a:r>
              <a:rPr lang="en-US" sz="2000" dirty="0">
                <a:solidFill>
                  <a:srgbClr val="000000"/>
                </a:solidFill>
                <a:latin typeface="Segoe WP Semibold"/>
                <a:cs typeface="+mn-cs"/>
              </a:rPr>
              <a:t> </a:t>
            </a:r>
            <a:r>
              <a:rPr lang="en-US" sz="2000" dirty="0" smtClean="0">
                <a:solidFill>
                  <a:srgbClr val="000000"/>
                </a:solidFill>
                <a:latin typeface="Segoe WP Semibold"/>
                <a:cs typeface="+mn-cs"/>
              </a:rPr>
              <a:t>|</a:t>
            </a:r>
            <a:endParaRPr lang="en-US" sz="2000" dirty="0">
              <a:solidFill>
                <a:srgbClr val="000000"/>
              </a:solidFill>
              <a:latin typeface="Segoe WP Semibold"/>
              <a:cs typeface="+mn-cs"/>
            </a:endParaRPr>
          </a:p>
        </p:txBody>
      </p:sp>
      <p:sp>
        <p:nvSpPr>
          <p:cNvPr id="10" name="Text Placeholder 2"/>
          <p:cNvSpPr txBox="1">
            <a:spLocks/>
          </p:cNvSpPr>
          <p:nvPr/>
        </p:nvSpPr>
        <p:spPr>
          <a:xfrm>
            <a:off x="531812" y="3276600"/>
            <a:ext cx="11149012" cy="1600438"/>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3641">
              <a:lnSpc>
                <a:spcPct val="100000"/>
              </a:lnSpc>
              <a:spcBef>
                <a:spcPts val="0"/>
              </a:spcBef>
            </a:pPr>
            <a:r>
              <a:rPr lang="en-US" sz="2000" b="1" dirty="0">
                <a:solidFill>
                  <a:srgbClr val="5F9EA0"/>
                </a:solidFill>
                <a:latin typeface="Segoe WP Semibold"/>
                <a:cs typeface="+mn-cs"/>
              </a:rPr>
              <a:t>Add-</a:t>
            </a:r>
            <a:r>
              <a:rPr lang="en-US" sz="2000" b="1" dirty="0" err="1">
                <a:solidFill>
                  <a:srgbClr val="5F9EA0"/>
                </a:solidFill>
                <a:latin typeface="Segoe WP Semibold"/>
                <a:cs typeface="+mn-cs"/>
              </a:rPr>
              <a:t>AzureInputEndpoint</a:t>
            </a:r>
            <a:r>
              <a:rPr lang="en-US" sz="2000" dirty="0">
                <a:solidFill>
                  <a:srgbClr val="000000"/>
                </a:solidFill>
                <a:latin typeface="Segoe WP Semibold"/>
                <a:cs typeface="+mn-cs"/>
              </a:rPr>
              <a:t> </a:t>
            </a:r>
            <a:r>
              <a:rPr lang="en-US" sz="2000" i="1" dirty="0">
                <a:solidFill>
                  <a:srgbClr val="5F9EA0"/>
                </a:solidFill>
                <a:latin typeface="Segoe WP Semibold"/>
                <a:cs typeface="+mn-cs"/>
              </a:rPr>
              <a:t>-Name</a:t>
            </a:r>
            <a:r>
              <a:rPr lang="en-US" sz="2000" dirty="0">
                <a:solidFill>
                  <a:srgbClr val="000000"/>
                </a:solidFill>
                <a:latin typeface="Segoe WP Semibold"/>
                <a:cs typeface="+mn-cs"/>
              </a:rPr>
              <a:t> </a:t>
            </a:r>
            <a:r>
              <a:rPr lang="en-US" sz="2000" dirty="0">
                <a:solidFill>
                  <a:srgbClr val="800000"/>
                </a:solidFill>
                <a:latin typeface="Segoe WP Semibold"/>
                <a:cs typeface="+mn-cs"/>
              </a:rPr>
              <a:t>'http'</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LBSetName</a:t>
            </a:r>
            <a:r>
              <a:rPr lang="en-US" sz="2000" dirty="0">
                <a:solidFill>
                  <a:srgbClr val="000000"/>
                </a:solidFill>
                <a:latin typeface="Segoe WP Semibold"/>
                <a:cs typeface="+mn-cs"/>
              </a:rPr>
              <a:t> </a:t>
            </a:r>
            <a:r>
              <a:rPr lang="en-US" sz="2000" dirty="0">
                <a:solidFill>
                  <a:srgbClr val="800000"/>
                </a:solidFill>
                <a:latin typeface="Segoe WP Semibold"/>
                <a:cs typeface="+mn-cs"/>
              </a:rPr>
              <a:t>'</a:t>
            </a:r>
            <a:r>
              <a:rPr lang="en-US" sz="2000" dirty="0" err="1">
                <a:solidFill>
                  <a:srgbClr val="800000"/>
                </a:solidFill>
                <a:latin typeface="Segoe WP Semibold"/>
                <a:cs typeface="+mn-cs"/>
              </a:rPr>
              <a:t>lbhttp</a:t>
            </a:r>
            <a:r>
              <a:rPr lang="en-US" sz="2000" dirty="0">
                <a:solidFill>
                  <a:srgbClr val="800000"/>
                </a:solidFill>
                <a:latin typeface="Segoe WP Semibold"/>
                <a:cs typeface="+mn-cs"/>
              </a:rPr>
              <a:t>'</a:t>
            </a:r>
            <a:r>
              <a:rPr lang="en-US" sz="2000" dirty="0">
                <a:solidFill>
                  <a:srgbClr val="000000"/>
                </a:solidFill>
                <a:latin typeface="Segoe WP Semibold"/>
                <a:cs typeface="+mn-cs"/>
              </a:rPr>
              <a:t> </a:t>
            </a:r>
            <a:r>
              <a:rPr lang="en-US" sz="2000" b="1" dirty="0">
                <a:solidFill>
                  <a:srgbClr val="5F9EA0"/>
                </a:solidFill>
                <a:latin typeface="Segoe WP Semibold"/>
                <a:cs typeface="+mn-cs"/>
              </a:rPr>
              <a:t>`</a:t>
            </a:r>
            <a:endParaRPr lang="en-US" sz="2000" dirty="0">
              <a:solidFill>
                <a:srgbClr val="000000"/>
              </a:solidFill>
              <a:latin typeface="Segoe WP Semibold"/>
              <a:cs typeface="+mn-cs"/>
            </a:endParaRPr>
          </a:p>
          <a:p>
            <a:pPr lvl="0" defTabSz="913641">
              <a:lnSpc>
                <a:spcPct val="100000"/>
              </a:lnSpc>
              <a:spcBef>
                <a:spcPts val="0"/>
              </a:spcBef>
            </a:pPr>
            <a:r>
              <a:rPr lang="pt-BR" sz="2000" i="1" dirty="0">
                <a:solidFill>
                  <a:srgbClr val="5F9EA0"/>
                </a:solidFill>
                <a:latin typeface="Segoe WP Semibold"/>
                <a:cs typeface="+mn-cs"/>
              </a:rPr>
              <a:t>-LocalPort</a:t>
            </a:r>
            <a:r>
              <a:rPr lang="pt-BR" sz="2000" dirty="0">
                <a:solidFill>
                  <a:srgbClr val="000000"/>
                </a:solidFill>
                <a:latin typeface="Segoe WP Semibold"/>
                <a:cs typeface="+mn-cs"/>
              </a:rPr>
              <a:t> 80 </a:t>
            </a:r>
            <a:r>
              <a:rPr lang="pt-BR" sz="2000" i="1" dirty="0">
                <a:solidFill>
                  <a:srgbClr val="5F9EA0"/>
                </a:solidFill>
                <a:latin typeface="Segoe WP Semibold"/>
                <a:cs typeface="+mn-cs"/>
              </a:rPr>
              <a:t>-PublicPort</a:t>
            </a:r>
            <a:r>
              <a:rPr lang="pt-BR" sz="2000" dirty="0">
                <a:solidFill>
                  <a:srgbClr val="000000"/>
                </a:solidFill>
                <a:latin typeface="Segoe WP Semibold"/>
                <a:cs typeface="+mn-cs"/>
              </a:rPr>
              <a:t> 80 </a:t>
            </a:r>
            <a:r>
              <a:rPr lang="pt-BR" sz="2000" i="1" dirty="0">
                <a:solidFill>
                  <a:srgbClr val="5F9EA0"/>
                </a:solidFill>
                <a:latin typeface="Segoe WP Semibold"/>
                <a:cs typeface="+mn-cs"/>
              </a:rPr>
              <a:t>-Protocol</a:t>
            </a:r>
            <a:r>
              <a:rPr lang="pt-BR" sz="2000" dirty="0">
                <a:solidFill>
                  <a:srgbClr val="000000"/>
                </a:solidFill>
                <a:latin typeface="Segoe WP Semibold"/>
                <a:cs typeface="+mn-cs"/>
              </a:rPr>
              <a:t> </a:t>
            </a:r>
            <a:r>
              <a:rPr lang="pt-BR" sz="2000" dirty="0">
                <a:solidFill>
                  <a:srgbClr val="800000"/>
                </a:solidFill>
                <a:latin typeface="Segoe WP Semibold"/>
                <a:cs typeface="+mn-cs"/>
              </a:rPr>
              <a:t>tcp</a:t>
            </a:r>
            <a:r>
              <a:rPr lang="pt-BR" sz="2000" dirty="0">
                <a:solidFill>
                  <a:srgbClr val="000000"/>
                </a:solidFill>
                <a:latin typeface="Segoe WP Semibold"/>
                <a:cs typeface="+mn-cs"/>
              </a:rPr>
              <a:t> </a:t>
            </a:r>
            <a:r>
              <a:rPr lang="pt-BR" sz="2000" i="1" dirty="0">
                <a:solidFill>
                  <a:srgbClr val="5F9EA0"/>
                </a:solidFill>
                <a:latin typeface="Segoe WP Semibold"/>
                <a:cs typeface="+mn-cs"/>
              </a:rPr>
              <a:t>-ProbeProtocol</a:t>
            </a:r>
            <a:r>
              <a:rPr lang="pt-BR" sz="2000" dirty="0">
                <a:solidFill>
                  <a:srgbClr val="000000"/>
                </a:solidFill>
                <a:latin typeface="Segoe WP Semibold"/>
                <a:cs typeface="+mn-cs"/>
              </a:rPr>
              <a:t> </a:t>
            </a:r>
            <a:r>
              <a:rPr lang="pt-BR" sz="2000" dirty="0">
                <a:solidFill>
                  <a:srgbClr val="800000"/>
                </a:solidFill>
                <a:latin typeface="Segoe WP Semibold"/>
                <a:cs typeface="+mn-cs"/>
              </a:rPr>
              <a:t>http</a:t>
            </a:r>
            <a:r>
              <a:rPr lang="pt-BR" sz="2000" dirty="0">
                <a:solidFill>
                  <a:srgbClr val="000000"/>
                </a:solidFill>
                <a:latin typeface="Segoe WP Semibold"/>
                <a:cs typeface="+mn-cs"/>
              </a:rPr>
              <a:t> </a:t>
            </a:r>
            <a:r>
              <a:rPr lang="pt-BR" sz="2000" i="1" dirty="0">
                <a:solidFill>
                  <a:srgbClr val="5F9EA0"/>
                </a:solidFill>
                <a:latin typeface="Segoe WP Semibold"/>
                <a:cs typeface="+mn-cs"/>
              </a:rPr>
              <a:t>-ProbePort</a:t>
            </a:r>
            <a:r>
              <a:rPr lang="pt-BR" sz="2000" dirty="0">
                <a:solidFill>
                  <a:srgbClr val="000000"/>
                </a:solidFill>
                <a:latin typeface="Segoe WP Semibold"/>
                <a:cs typeface="+mn-cs"/>
              </a:rPr>
              <a:t> 80 </a:t>
            </a:r>
            <a:r>
              <a:rPr lang="pt-BR" sz="2000" b="1" dirty="0">
                <a:solidFill>
                  <a:srgbClr val="5F9EA0"/>
                </a:solidFill>
                <a:latin typeface="Segoe WP Semibold"/>
                <a:cs typeface="+mn-cs"/>
              </a:rPr>
              <a:t>`</a:t>
            </a:r>
            <a:endParaRPr lang="pt-BR" sz="2000" dirty="0">
              <a:solidFill>
                <a:srgbClr val="000000"/>
              </a:solidFill>
              <a:latin typeface="Segoe WP Semibold"/>
              <a:cs typeface="+mn-cs"/>
            </a:endParaRPr>
          </a:p>
          <a:p>
            <a:pPr lvl="0" defTabSz="913641">
              <a:lnSpc>
                <a:spcPct val="100000"/>
              </a:lnSpc>
              <a:spcBef>
                <a:spcPts val="0"/>
              </a:spcBef>
            </a:pPr>
            <a:r>
              <a:rPr lang="en-US" sz="2000" i="1" dirty="0">
                <a:solidFill>
                  <a:srgbClr val="5F9EA0"/>
                </a:solidFill>
                <a:latin typeface="Segoe WP Semibold"/>
                <a:cs typeface="+mn-cs"/>
              </a:rPr>
              <a:t>-</a:t>
            </a:r>
            <a:r>
              <a:rPr lang="en-US" sz="2000" i="1" dirty="0" err="1">
                <a:solidFill>
                  <a:srgbClr val="5F9EA0"/>
                </a:solidFill>
                <a:latin typeface="Segoe WP Semibold"/>
                <a:cs typeface="+mn-cs"/>
              </a:rPr>
              <a:t>ProbePath</a:t>
            </a:r>
            <a:r>
              <a:rPr lang="en-US" sz="2000" dirty="0">
                <a:solidFill>
                  <a:srgbClr val="000000"/>
                </a:solidFill>
                <a:latin typeface="Segoe WP Semibold"/>
                <a:cs typeface="+mn-cs"/>
              </a:rPr>
              <a:t> </a:t>
            </a:r>
            <a:r>
              <a:rPr lang="en-US" sz="2000" dirty="0">
                <a:solidFill>
                  <a:srgbClr val="800000"/>
                </a:solidFill>
                <a:latin typeface="Segoe WP Semibold"/>
                <a:cs typeface="+mn-cs"/>
              </a:rPr>
              <a:t>'/</a:t>
            </a:r>
            <a:r>
              <a:rPr lang="en-US" sz="2000" dirty="0" err="1">
                <a:solidFill>
                  <a:srgbClr val="800000"/>
                </a:solidFill>
                <a:latin typeface="Segoe WP Semibold"/>
                <a:cs typeface="+mn-cs"/>
              </a:rPr>
              <a:t>healthcheck</a:t>
            </a:r>
            <a:r>
              <a:rPr lang="en-US" sz="2000" dirty="0">
                <a:solidFill>
                  <a:srgbClr val="800000"/>
                </a:solidFill>
                <a:latin typeface="Segoe WP Semibold"/>
                <a:cs typeface="+mn-cs"/>
              </a:rPr>
              <a:t>/iisstart.htm'</a:t>
            </a:r>
            <a:r>
              <a:rPr lang="en-US" sz="2000" dirty="0">
                <a:solidFill>
                  <a:srgbClr val="000000"/>
                </a:solidFill>
                <a:latin typeface="Segoe WP Semibold"/>
                <a:cs typeface="+mn-cs"/>
              </a:rPr>
              <a:t> |</a:t>
            </a:r>
          </a:p>
          <a:p>
            <a:pPr lvl="0" defTabSz="913641">
              <a:lnSpc>
                <a:spcPct val="100000"/>
              </a:lnSpc>
              <a:spcBef>
                <a:spcPts val="0"/>
              </a:spcBef>
            </a:pPr>
            <a:r>
              <a:rPr lang="en-US" sz="2000" b="1" dirty="0">
                <a:solidFill>
                  <a:srgbClr val="5F9EA0"/>
                </a:solidFill>
                <a:latin typeface="Segoe WP Semibold"/>
                <a:cs typeface="+mn-cs"/>
              </a:rPr>
              <a:t>Set-</a:t>
            </a:r>
            <a:r>
              <a:rPr lang="en-US" sz="2000" b="1" dirty="0" err="1">
                <a:solidFill>
                  <a:srgbClr val="5F9EA0"/>
                </a:solidFill>
                <a:latin typeface="Segoe WP Semibold"/>
                <a:cs typeface="+mn-cs"/>
              </a:rPr>
              <a:t>AzureSubnet</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spsubnet</a:t>
            </a:r>
            <a:endParaRPr lang="en-US" sz="2000" dirty="0">
              <a:solidFill>
                <a:srgbClr val="800080"/>
              </a:solidFill>
              <a:latin typeface="Segoe WP Semibold"/>
              <a:cs typeface="+mn-cs"/>
            </a:endParaRPr>
          </a:p>
          <a:p>
            <a:pPr lvl="0" defTabSz="913641">
              <a:lnSpc>
                <a:spcPct val="100000"/>
              </a:lnSpc>
              <a:spcBef>
                <a:spcPts val="0"/>
              </a:spcBef>
            </a:pPr>
            <a:r>
              <a:rPr lang="en-US" sz="2400" b="1" dirty="0">
                <a:solidFill>
                  <a:schemeClr val="tx1"/>
                </a:solidFill>
                <a:latin typeface="Segoe UI"/>
                <a:cs typeface="+mn-cs"/>
              </a:rPr>
              <a:t>. . . </a:t>
            </a:r>
            <a:endParaRPr lang="en-US" sz="2800" b="1" dirty="0">
              <a:solidFill>
                <a:schemeClr val="tx1"/>
              </a:solidFill>
              <a:latin typeface="Segoe WP Semibold"/>
              <a:cs typeface="+mn-cs"/>
            </a:endParaRPr>
          </a:p>
        </p:txBody>
      </p:sp>
      <p:sp>
        <p:nvSpPr>
          <p:cNvPr id="5" name="Rectangle 4"/>
          <p:cNvSpPr/>
          <p:nvPr/>
        </p:nvSpPr>
        <p:spPr bwMode="auto">
          <a:xfrm>
            <a:off x="0" y="3276600"/>
            <a:ext cx="12188825" cy="3581400"/>
          </a:xfrm>
          <a:prstGeom prst="rect">
            <a:avLst/>
          </a:prstGeom>
          <a:solidFill>
            <a:srgbClr val="D9D9D9">
              <a:alpha val="50196"/>
            </a:srgb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 name="Rectangle 10"/>
          <p:cNvSpPr/>
          <p:nvPr/>
        </p:nvSpPr>
        <p:spPr bwMode="auto">
          <a:xfrm>
            <a:off x="-1" y="0"/>
            <a:ext cx="12188825" cy="1981200"/>
          </a:xfrm>
          <a:prstGeom prst="rect">
            <a:avLst/>
          </a:prstGeom>
          <a:solidFill>
            <a:srgbClr val="D9D9D9">
              <a:alpha val="50196"/>
            </a:srgb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ounded Rectangle 5"/>
          <p:cNvSpPr/>
          <p:nvPr/>
        </p:nvSpPr>
        <p:spPr bwMode="auto">
          <a:xfrm>
            <a:off x="11905" y="1981200"/>
            <a:ext cx="12188825" cy="1293181"/>
          </a:xfrm>
          <a:prstGeom prst="roundRect">
            <a:avLst/>
          </a:prstGeom>
          <a:noFill/>
          <a:ln w="38100">
            <a:solidFill>
              <a:srgbClr val="FF000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52693365"/>
      </p:ext>
    </p:extLst>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 Virtual Machine Example</a:t>
            </a:r>
            <a:endParaRPr lang="en-US" dirty="0"/>
          </a:p>
        </p:txBody>
      </p:sp>
      <p:sp>
        <p:nvSpPr>
          <p:cNvPr id="3" name="Text Placeholder 2"/>
          <p:cNvSpPr>
            <a:spLocks noGrp="1"/>
          </p:cNvSpPr>
          <p:nvPr>
            <p:ph type="body" sz="quarter" idx="10"/>
          </p:nvPr>
        </p:nvSpPr>
        <p:spPr>
          <a:xfrm>
            <a:off x="519114" y="1066800"/>
            <a:ext cx="11149012" cy="923330"/>
          </a:xfrm>
        </p:spPr>
        <p:txBody>
          <a:bodyPr/>
          <a:lstStyle/>
          <a:p>
            <a:pPr lvl="0" defTabSz="913641">
              <a:lnSpc>
                <a:spcPct val="100000"/>
              </a:lnSpc>
              <a:spcBef>
                <a:spcPts val="0"/>
              </a:spcBef>
            </a:pPr>
            <a:r>
              <a:rPr lang="en-US" sz="2000" dirty="0">
                <a:solidFill>
                  <a:srgbClr val="008000"/>
                </a:solidFill>
                <a:latin typeface="Segoe WP Semibold"/>
                <a:cs typeface="+mn-cs"/>
              </a:rPr>
              <a:t>## Create SP WFE1 </a:t>
            </a:r>
          </a:p>
          <a:p>
            <a:pPr lvl="0" defTabSz="913641">
              <a:lnSpc>
                <a:spcPct val="100000"/>
              </a:lnSpc>
              <a:spcBef>
                <a:spcPts val="0"/>
              </a:spcBef>
            </a:pPr>
            <a:r>
              <a:rPr lang="en-US" sz="2000" dirty="0">
                <a:solidFill>
                  <a:srgbClr val="800080"/>
                </a:solidFill>
                <a:latin typeface="Segoe WP Semibold"/>
                <a:cs typeface="+mn-cs"/>
              </a:rPr>
              <a:t>$spwfe1</a:t>
            </a:r>
            <a:r>
              <a:rPr lang="en-US" sz="2000" dirty="0">
                <a:solidFill>
                  <a:srgbClr val="000000"/>
                </a:solidFill>
                <a:latin typeface="Segoe WP Semibold"/>
                <a:cs typeface="+mn-cs"/>
              </a:rPr>
              <a:t> </a:t>
            </a:r>
            <a:r>
              <a:rPr lang="en-US" sz="2000" dirty="0">
                <a:solidFill>
                  <a:srgbClr val="FF0000"/>
                </a:solidFill>
                <a:latin typeface="Segoe WP Semibold"/>
                <a:cs typeface="+mn-cs"/>
              </a:rPr>
              <a:t>=</a:t>
            </a:r>
            <a:r>
              <a:rPr lang="en-US" sz="2000" dirty="0">
                <a:solidFill>
                  <a:srgbClr val="000000"/>
                </a:solidFill>
                <a:latin typeface="Segoe WP Semibold"/>
                <a:cs typeface="+mn-cs"/>
              </a:rPr>
              <a:t> </a:t>
            </a:r>
            <a:r>
              <a:rPr lang="en-US" sz="2000" b="1" dirty="0">
                <a:solidFill>
                  <a:srgbClr val="5F9EA0"/>
                </a:solidFill>
                <a:latin typeface="Segoe WP Semibold"/>
                <a:cs typeface="+mn-cs"/>
              </a:rPr>
              <a:t>New-</a:t>
            </a:r>
            <a:r>
              <a:rPr lang="en-US" sz="2000" b="1" dirty="0" err="1">
                <a:solidFill>
                  <a:srgbClr val="5F9EA0"/>
                </a:solidFill>
                <a:latin typeface="Segoe WP Semibold"/>
                <a:cs typeface="+mn-cs"/>
              </a:rPr>
              <a:t>AzureVMConfig</a:t>
            </a:r>
            <a:r>
              <a:rPr lang="en-US" sz="2000" dirty="0">
                <a:solidFill>
                  <a:srgbClr val="000000"/>
                </a:solidFill>
                <a:latin typeface="Segoe WP Semibold"/>
                <a:cs typeface="+mn-cs"/>
              </a:rPr>
              <a:t> </a:t>
            </a:r>
            <a:r>
              <a:rPr lang="en-US" sz="2000" i="1" dirty="0">
                <a:solidFill>
                  <a:srgbClr val="5F9EA0"/>
                </a:solidFill>
                <a:latin typeface="Segoe WP Semibold"/>
                <a:cs typeface="+mn-cs"/>
              </a:rPr>
              <a:t>-Name</a:t>
            </a:r>
            <a:r>
              <a:rPr lang="en-US" sz="2000" dirty="0">
                <a:solidFill>
                  <a:srgbClr val="000000"/>
                </a:solidFill>
                <a:latin typeface="Segoe WP Semibold"/>
                <a:cs typeface="+mn-cs"/>
              </a:rPr>
              <a:t> </a:t>
            </a:r>
            <a:r>
              <a:rPr lang="en-US" sz="2000" dirty="0">
                <a:solidFill>
                  <a:srgbClr val="800000"/>
                </a:solidFill>
                <a:latin typeface="Segoe WP Semibold"/>
                <a:cs typeface="+mn-cs"/>
              </a:rPr>
              <a:t>'SP-WFE1'</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AvailabilitySetName</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avsetwfe</a:t>
            </a:r>
            <a:r>
              <a:rPr lang="en-US" sz="2000" dirty="0">
                <a:solidFill>
                  <a:srgbClr val="000000"/>
                </a:solidFill>
                <a:latin typeface="Segoe WP Semibold"/>
                <a:cs typeface="+mn-cs"/>
              </a:rPr>
              <a:t> </a:t>
            </a:r>
            <a:r>
              <a:rPr lang="en-US" sz="2000" b="1" dirty="0">
                <a:solidFill>
                  <a:srgbClr val="5F9EA0"/>
                </a:solidFill>
                <a:latin typeface="Segoe WP Semibold"/>
                <a:cs typeface="+mn-cs"/>
              </a:rPr>
              <a:t>`</a:t>
            </a:r>
            <a:endParaRPr lang="en-US" sz="2000" dirty="0">
              <a:solidFill>
                <a:srgbClr val="000000"/>
              </a:solidFill>
              <a:latin typeface="Segoe WP Semibold"/>
              <a:cs typeface="+mn-cs"/>
            </a:endParaRPr>
          </a:p>
          <a:p>
            <a:pPr lvl="0" defTabSz="913641">
              <a:lnSpc>
                <a:spcPct val="100000"/>
              </a:lnSpc>
              <a:spcBef>
                <a:spcPts val="0"/>
              </a:spcBef>
            </a:pPr>
            <a:r>
              <a:rPr lang="en-US" sz="2000" i="1" dirty="0">
                <a:solidFill>
                  <a:srgbClr val="5F9EA0"/>
                </a:solidFill>
                <a:latin typeface="Segoe WP Semibold"/>
                <a:cs typeface="+mn-cs"/>
              </a:rPr>
              <a:t>-</a:t>
            </a:r>
            <a:r>
              <a:rPr lang="en-US" sz="2000" i="1" dirty="0" err="1">
                <a:solidFill>
                  <a:srgbClr val="5F9EA0"/>
                </a:solidFill>
                <a:latin typeface="Segoe WP Semibold"/>
                <a:cs typeface="+mn-cs"/>
              </a:rPr>
              <a:t>ImageName</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spimage</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InstanceSize</a:t>
            </a:r>
            <a:r>
              <a:rPr lang="en-US" sz="2000" dirty="0">
                <a:solidFill>
                  <a:srgbClr val="000000"/>
                </a:solidFill>
                <a:latin typeface="Segoe WP Semibold"/>
                <a:cs typeface="+mn-cs"/>
              </a:rPr>
              <a:t> </a:t>
            </a:r>
            <a:r>
              <a:rPr lang="en-US" sz="2000" dirty="0">
                <a:solidFill>
                  <a:srgbClr val="800000"/>
                </a:solidFill>
                <a:latin typeface="Segoe WP Semibold"/>
                <a:cs typeface="+mn-cs"/>
              </a:rPr>
              <a:t>Medium</a:t>
            </a:r>
            <a:r>
              <a:rPr lang="en-US" sz="2000" dirty="0">
                <a:solidFill>
                  <a:srgbClr val="000000"/>
                </a:solidFill>
                <a:latin typeface="Segoe WP Semibold"/>
                <a:cs typeface="+mn-cs"/>
              </a:rPr>
              <a:t> | </a:t>
            </a:r>
            <a:endParaRPr lang="en-US" sz="2000" b="1" dirty="0">
              <a:solidFill>
                <a:schemeClr val="tx1"/>
              </a:solidFill>
              <a:latin typeface="Segoe WP Semibold"/>
              <a:cs typeface="+mn-cs"/>
            </a:endParaRPr>
          </a:p>
        </p:txBody>
      </p:sp>
      <p:sp>
        <p:nvSpPr>
          <p:cNvPr id="4" name="Rectangle 3"/>
          <p:cNvSpPr/>
          <p:nvPr/>
        </p:nvSpPr>
        <p:spPr>
          <a:xfrm>
            <a:off x="531812" y="5074384"/>
            <a:ext cx="11506200" cy="1323439"/>
          </a:xfrm>
          <a:prstGeom prst="rect">
            <a:avLst/>
          </a:prstGeom>
        </p:spPr>
        <p:txBody>
          <a:bodyPr wrap="square">
            <a:spAutoFit/>
          </a:bodyPr>
          <a:lstStyle/>
          <a:p>
            <a:pPr marL="0" marR="0" lvl="0" indent="0" defTabSz="913641"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800080"/>
                </a:solidFill>
                <a:effectLst/>
                <a:uLnTx/>
                <a:uFillTx/>
                <a:latin typeface="Segoe WP Semibold"/>
              </a:rPr>
              <a:t>$dns1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FF0000"/>
                </a:solidFill>
                <a:effectLst/>
                <a:uLnTx/>
                <a:uFillTx/>
                <a:latin typeface="Segoe WP Semibold"/>
              </a:rPr>
              <a:t>=</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1" i="0" u="none" strike="noStrike" kern="0" cap="none" spc="0" normalizeH="0" baseline="0" noProof="0" dirty="0" smtClean="0">
                <a:ln>
                  <a:noFill/>
                </a:ln>
                <a:solidFill>
                  <a:srgbClr val="5F9EA0"/>
                </a:solidFill>
                <a:effectLst/>
                <a:uLnTx/>
                <a:uFillTx/>
                <a:latin typeface="Segoe WP Semibold"/>
              </a:rPr>
              <a:t>New-</a:t>
            </a:r>
            <a:r>
              <a:rPr kumimoji="0" lang="en-US" sz="2000" b="1" i="0" u="none" strike="noStrike" kern="0" cap="none" spc="0" normalizeH="0" baseline="0" noProof="0" dirty="0" err="1" smtClean="0">
                <a:ln>
                  <a:noFill/>
                </a:ln>
                <a:solidFill>
                  <a:srgbClr val="5F9EA0"/>
                </a:solidFill>
                <a:effectLst/>
                <a:uLnTx/>
                <a:uFillTx/>
                <a:latin typeface="Segoe WP Semibold"/>
              </a:rPr>
              <a:t>AzureDns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00"/>
                </a:solidFill>
                <a:effectLst/>
                <a:uLnTx/>
                <a:uFillTx/>
                <a:latin typeface="Segoe WP Semibold"/>
              </a:rPr>
              <a:t>'dns1'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IPAddress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00"/>
                </a:solidFill>
                <a:effectLst/>
                <a:uLnTx/>
                <a:uFillTx/>
                <a:latin typeface="Segoe WP Semibold"/>
              </a:rPr>
              <a:t>'10.1.2.4'</a:t>
            </a:r>
            <a:r>
              <a:rPr kumimoji="0" lang="en-US" sz="2000" b="0" i="0" u="none" strike="noStrike" kern="0" cap="none" spc="0" normalizeH="0" baseline="0" noProof="0" dirty="0" smtClean="0">
                <a:ln>
                  <a:noFill/>
                </a:ln>
                <a:solidFill>
                  <a:srgbClr val="000000"/>
                </a:solidFill>
                <a:effectLst/>
                <a:uLnTx/>
                <a:uFillTx/>
                <a:latin typeface="Segoe WP Semibold"/>
              </a:rPr>
              <a:t> </a:t>
            </a:r>
          </a:p>
          <a:p>
            <a:pPr marL="0" marR="0" lvl="0" indent="0" defTabSz="913641"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000000"/>
              </a:solidFill>
              <a:effectLst/>
              <a:uLnTx/>
              <a:uFillTx/>
              <a:latin typeface="Segoe WP Semibold"/>
            </a:endParaRPr>
          </a:p>
          <a:p>
            <a:pPr marL="0" marR="0" lvl="0" indent="0" defTabSz="913641"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5F9EA0"/>
                </a:solidFill>
                <a:effectLst/>
                <a:uLnTx/>
                <a:uFillTx/>
                <a:latin typeface="Segoe WP Semibold"/>
              </a:rPr>
              <a:t>New-</a:t>
            </a:r>
            <a:r>
              <a:rPr kumimoji="0" lang="en-US" sz="2000" b="1" i="0" u="none" strike="noStrike" kern="0" cap="none" spc="0" normalizeH="0" baseline="0" noProof="0" dirty="0" err="1" smtClean="0">
                <a:ln>
                  <a:noFill/>
                </a:ln>
                <a:solidFill>
                  <a:srgbClr val="5F9EA0"/>
                </a:solidFill>
                <a:effectLst/>
                <a:uLnTx/>
                <a:uFillTx/>
                <a:latin typeface="Segoe WP Semibold"/>
              </a:rPr>
              <a:t>AzureVM</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ServiceName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a:t>
            </a:r>
            <a:r>
              <a:rPr kumimoji="0" lang="en-US" sz="2000" b="0" i="0" u="none" strike="noStrike" kern="0" cap="none" spc="0" normalizeH="0" baseline="0" noProof="0" dirty="0" err="1" smtClean="0">
                <a:ln>
                  <a:noFill/>
                </a:ln>
                <a:solidFill>
                  <a:srgbClr val="800080"/>
                </a:solidFill>
                <a:effectLst/>
                <a:uLnTx/>
                <a:uFillTx/>
                <a:latin typeface="Segoe WP Semibold"/>
              </a:rPr>
              <a:t>cloudsvc</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AffinityGroup</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a:t>
            </a:r>
            <a:r>
              <a:rPr kumimoji="0" lang="en-US" sz="2000" b="0" i="0" u="none" strike="noStrike" kern="0" cap="none" spc="0" normalizeH="0" baseline="0" noProof="0" dirty="0" err="1" smtClean="0">
                <a:ln>
                  <a:noFill/>
                </a:ln>
                <a:solidFill>
                  <a:srgbClr val="800080"/>
                </a:solidFill>
                <a:effectLst/>
                <a:uLnTx/>
                <a:uFillTx/>
                <a:latin typeface="Segoe WP Semibold"/>
              </a:rPr>
              <a:t>ag</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VNetName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a:t>
            </a:r>
            <a:r>
              <a:rPr kumimoji="0" lang="en-US" sz="2000" b="0" i="0" u="none" strike="noStrike" kern="0" cap="none" spc="0" normalizeH="0" baseline="0" noProof="0" dirty="0" err="1" smtClean="0">
                <a:ln>
                  <a:noFill/>
                </a:ln>
                <a:solidFill>
                  <a:srgbClr val="800080"/>
                </a:solidFill>
                <a:effectLst/>
                <a:uLnTx/>
                <a:uFillTx/>
                <a:latin typeface="Segoe WP Semibold"/>
              </a:rPr>
              <a:t>vnetname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1" i="0" u="none" strike="noStrike" kern="0" cap="none" spc="0" normalizeH="0" baseline="0" noProof="0" dirty="0" smtClean="0">
                <a:ln>
                  <a:noFill/>
                </a:ln>
                <a:solidFill>
                  <a:srgbClr val="5F9EA0"/>
                </a:solidFill>
                <a:effectLst/>
                <a:uLnTx/>
                <a:uFillTx/>
                <a:latin typeface="Segoe WP Semibold"/>
              </a:rPr>
              <a:t>`</a:t>
            </a:r>
            <a:endParaRPr kumimoji="0" lang="en-US" sz="2000" b="0" i="0" u="none" strike="noStrike" kern="0" cap="none" spc="0" normalizeH="0" baseline="0" noProof="0" dirty="0" smtClean="0">
              <a:ln>
                <a:noFill/>
              </a:ln>
              <a:solidFill>
                <a:srgbClr val="000000"/>
              </a:solidFill>
              <a:effectLst/>
              <a:uLnTx/>
              <a:uFillTx/>
              <a:latin typeface="Segoe WP Semibold"/>
            </a:endParaRPr>
          </a:p>
          <a:p>
            <a:pPr marL="0" marR="0" lvl="0" indent="0" defTabSz="913641"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DnsSettings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$dns1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-VMs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$spwfe2</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$spwfe3</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$spwfe4</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$spapp1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$spapp2</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$spsql1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$spsql2</a:t>
            </a:r>
            <a:endParaRPr kumimoji="0" lang="en-US" sz="1900" b="0" i="0" u="none" strike="noStrike" kern="0" cap="none" spc="0" normalizeH="0" baseline="0" noProof="0" dirty="0">
              <a:ln>
                <a:noFill/>
              </a:ln>
              <a:solidFill>
                <a:srgbClr val="FFFFFF"/>
              </a:solidFill>
              <a:effectLst/>
              <a:uLnTx/>
              <a:uFillTx/>
            </a:endParaRPr>
          </a:p>
        </p:txBody>
      </p:sp>
      <p:sp>
        <p:nvSpPr>
          <p:cNvPr id="9" name="Text Placeholder 2"/>
          <p:cNvSpPr txBox="1">
            <a:spLocks/>
          </p:cNvSpPr>
          <p:nvPr/>
        </p:nvSpPr>
        <p:spPr>
          <a:xfrm>
            <a:off x="531812" y="2142530"/>
            <a:ext cx="11149012" cy="923330"/>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3641">
              <a:lnSpc>
                <a:spcPct val="100000"/>
              </a:lnSpc>
              <a:spcBef>
                <a:spcPts val="0"/>
              </a:spcBef>
            </a:pPr>
            <a:r>
              <a:rPr lang="en-US" sz="2000" b="1" dirty="0">
                <a:solidFill>
                  <a:srgbClr val="5F9EA0"/>
                </a:solidFill>
                <a:latin typeface="Segoe WP Semibold"/>
                <a:cs typeface="+mn-cs"/>
              </a:rPr>
              <a:t>Add-</a:t>
            </a:r>
            <a:r>
              <a:rPr lang="en-US" sz="2000" b="1" dirty="0" err="1">
                <a:solidFill>
                  <a:srgbClr val="5F9EA0"/>
                </a:solidFill>
                <a:latin typeface="Segoe WP Semibold"/>
                <a:cs typeface="+mn-cs"/>
              </a:rPr>
              <a:t>AzureProvisioningConfig</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WindowsDomain</a:t>
            </a:r>
            <a:r>
              <a:rPr lang="en-US" sz="2000" dirty="0">
                <a:solidFill>
                  <a:srgbClr val="000000"/>
                </a:solidFill>
                <a:latin typeface="Segoe WP Semibold"/>
                <a:cs typeface="+mn-cs"/>
              </a:rPr>
              <a:t> </a:t>
            </a:r>
            <a:r>
              <a:rPr lang="en-US" sz="2000" i="1" dirty="0">
                <a:solidFill>
                  <a:srgbClr val="5F9EA0"/>
                </a:solidFill>
                <a:latin typeface="Segoe WP Semibold"/>
                <a:cs typeface="+mn-cs"/>
              </a:rPr>
              <a:t>-Password</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dompwd</a:t>
            </a:r>
            <a:r>
              <a:rPr lang="en-US" sz="2000" dirty="0">
                <a:solidFill>
                  <a:srgbClr val="000000"/>
                </a:solidFill>
                <a:latin typeface="Segoe WP Semibold"/>
                <a:cs typeface="+mn-cs"/>
              </a:rPr>
              <a:t> </a:t>
            </a:r>
            <a:r>
              <a:rPr lang="en-US" sz="2000" b="1" dirty="0">
                <a:solidFill>
                  <a:srgbClr val="5F9EA0"/>
                </a:solidFill>
                <a:latin typeface="Segoe WP Semibold"/>
                <a:cs typeface="+mn-cs"/>
              </a:rPr>
              <a:t>`</a:t>
            </a:r>
            <a:endParaRPr lang="en-US" sz="2000" dirty="0">
              <a:solidFill>
                <a:srgbClr val="000000"/>
              </a:solidFill>
              <a:latin typeface="Segoe WP Semibold"/>
              <a:cs typeface="+mn-cs"/>
            </a:endParaRPr>
          </a:p>
          <a:p>
            <a:pPr lvl="0" defTabSz="913641">
              <a:lnSpc>
                <a:spcPct val="100000"/>
              </a:lnSpc>
              <a:spcBef>
                <a:spcPts val="0"/>
              </a:spcBef>
            </a:pPr>
            <a:r>
              <a:rPr lang="fr-FR" sz="2000" i="1" dirty="0">
                <a:solidFill>
                  <a:srgbClr val="5F9EA0"/>
                </a:solidFill>
                <a:latin typeface="Segoe WP Semibold"/>
                <a:cs typeface="+mn-cs"/>
              </a:rPr>
              <a:t>-Domain</a:t>
            </a:r>
            <a:r>
              <a:rPr lang="fr-FR" sz="2000" dirty="0">
                <a:solidFill>
                  <a:srgbClr val="000000"/>
                </a:solidFill>
                <a:latin typeface="Segoe WP Semibold"/>
                <a:cs typeface="+mn-cs"/>
              </a:rPr>
              <a:t> </a:t>
            </a:r>
            <a:r>
              <a:rPr lang="fr-FR" sz="2000" dirty="0">
                <a:solidFill>
                  <a:srgbClr val="800080"/>
                </a:solidFill>
                <a:latin typeface="Segoe WP Semibold"/>
                <a:cs typeface="+mn-cs"/>
              </a:rPr>
              <a:t>$</a:t>
            </a:r>
            <a:r>
              <a:rPr lang="fr-FR" sz="2000" dirty="0" err="1">
                <a:solidFill>
                  <a:srgbClr val="800080"/>
                </a:solidFill>
                <a:latin typeface="Segoe WP Semibold"/>
                <a:cs typeface="+mn-cs"/>
              </a:rPr>
              <a:t>domain</a:t>
            </a:r>
            <a:r>
              <a:rPr lang="fr-FR" sz="2000" dirty="0">
                <a:solidFill>
                  <a:srgbClr val="000000"/>
                </a:solidFill>
                <a:latin typeface="Segoe WP Semibold"/>
                <a:cs typeface="+mn-cs"/>
              </a:rPr>
              <a:t> </a:t>
            </a:r>
            <a:r>
              <a:rPr lang="fr-FR" sz="2000" i="1" dirty="0">
                <a:solidFill>
                  <a:srgbClr val="5F9EA0"/>
                </a:solidFill>
                <a:latin typeface="Segoe WP Semibold"/>
                <a:cs typeface="+mn-cs"/>
              </a:rPr>
              <a:t>-</a:t>
            </a:r>
            <a:r>
              <a:rPr lang="fr-FR" sz="2000" i="1" dirty="0" err="1">
                <a:solidFill>
                  <a:srgbClr val="5F9EA0"/>
                </a:solidFill>
                <a:latin typeface="Segoe WP Semibold"/>
                <a:cs typeface="+mn-cs"/>
              </a:rPr>
              <a:t>DomainUserName</a:t>
            </a:r>
            <a:r>
              <a:rPr lang="fr-FR" sz="2000" dirty="0">
                <a:solidFill>
                  <a:srgbClr val="000000"/>
                </a:solidFill>
                <a:latin typeface="Segoe WP Semibold"/>
                <a:cs typeface="+mn-cs"/>
              </a:rPr>
              <a:t> </a:t>
            </a:r>
            <a:r>
              <a:rPr lang="fr-FR" sz="2000" dirty="0">
                <a:solidFill>
                  <a:srgbClr val="800080"/>
                </a:solidFill>
                <a:latin typeface="Segoe WP Semibold"/>
                <a:cs typeface="+mn-cs"/>
              </a:rPr>
              <a:t>$</a:t>
            </a:r>
            <a:r>
              <a:rPr lang="fr-FR" sz="2000" dirty="0" err="1">
                <a:solidFill>
                  <a:srgbClr val="800080"/>
                </a:solidFill>
                <a:latin typeface="Segoe WP Semibold"/>
                <a:cs typeface="+mn-cs"/>
              </a:rPr>
              <a:t>domuser</a:t>
            </a:r>
            <a:r>
              <a:rPr lang="fr-FR" sz="2000" dirty="0">
                <a:solidFill>
                  <a:srgbClr val="000000"/>
                </a:solidFill>
                <a:latin typeface="Segoe WP Semibold"/>
                <a:cs typeface="+mn-cs"/>
              </a:rPr>
              <a:t> </a:t>
            </a:r>
            <a:r>
              <a:rPr lang="fr-FR" sz="2000" i="1" dirty="0">
                <a:solidFill>
                  <a:srgbClr val="5F9EA0"/>
                </a:solidFill>
                <a:latin typeface="Segoe WP Semibold"/>
                <a:cs typeface="+mn-cs"/>
              </a:rPr>
              <a:t>-</a:t>
            </a:r>
            <a:r>
              <a:rPr lang="fr-FR" sz="2000" i="1" dirty="0" err="1">
                <a:solidFill>
                  <a:srgbClr val="5F9EA0"/>
                </a:solidFill>
                <a:latin typeface="Segoe WP Semibold"/>
                <a:cs typeface="+mn-cs"/>
              </a:rPr>
              <a:t>DomainPassword</a:t>
            </a:r>
            <a:r>
              <a:rPr lang="fr-FR" sz="2000" dirty="0">
                <a:solidFill>
                  <a:srgbClr val="000000"/>
                </a:solidFill>
                <a:latin typeface="Segoe WP Semibold"/>
                <a:cs typeface="+mn-cs"/>
              </a:rPr>
              <a:t> </a:t>
            </a:r>
            <a:r>
              <a:rPr lang="fr-FR" sz="2000" dirty="0">
                <a:solidFill>
                  <a:srgbClr val="800080"/>
                </a:solidFill>
                <a:latin typeface="Segoe WP Semibold"/>
                <a:cs typeface="+mn-cs"/>
              </a:rPr>
              <a:t>$</a:t>
            </a:r>
            <a:r>
              <a:rPr lang="fr-FR" sz="2000" dirty="0" err="1">
                <a:solidFill>
                  <a:srgbClr val="800080"/>
                </a:solidFill>
                <a:latin typeface="Segoe WP Semibold"/>
                <a:cs typeface="+mn-cs"/>
              </a:rPr>
              <a:t>dompwd</a:t>
            </a:r>
            <a:r>
              <a:rPr lang="fr-FR" sz="2000" dirty="0">
                <a:solidFill>
                  <a:srgbClr val="000000"/>
                </a:solidFill>
                <a:latin typeface="Segoe WP Semibold"/>
                <a:cs typeface="+mn-cs"/>
              </a:rPr>
              <a:t> </a:t>
            </a:r>
            <a:r>
              <a:rPr lang="fr-FR" sz="2000" b="1" dirty="0">
                <a:solidFill>
                  <a:srgbClr val="5F9EA0"/>
                </a:solidFill>
                <a:latin typeface="Segoe WP Semibold"/>
                <a:cs typeface="+mn-cs"/>
              </a:rPr>
              <a:t>`</a:t>
            </a:r>
            <a:endParaRPr lang="fr-FR" sz="2000" dirty="0">
              <a:solidFill>
                <a:srgbClr val="000000"/>
              </a:solidFill>
              <a:latin typeface="Segoe WP Semibold"/>
              <a:cs typeface="+mn-cs"/>
            </a:endParaRPr>
          </a:p>
          <a:p>
            <a:pPr lvl="0" defTabSz="913641">
              <a:lnSpc>
                <a:spcPct val="100000"/>
              </a:lnSpc>
              <a:spcBef>
                <a:spcPts val="0"/>
              </a:spcBef>
            </a:pPr>
            <a:r>
              <a:rPr lang="en-US" sz="2000" i="1" dirty="0">
                <a:solidFill>
                  <a:srgbClr val="5F9EA0"/>
                </a:solidFill>
                <a:latin typeface="Segoe WP Semibold"/>
                <a:cs typeface="+mn-cs"/>
              </a:rPr>
              <a:t>-</a:t>
            </a:r>
            <a:r>
              <a:rPr lang="en-US" sz="2000" i="1" dirty="0" err="1">
                <a:solidFill>
                  <a:srgbClr val="5F9EA0"/>
                </a:solidFill>
                <a:latin typeface="Segoe WP Semibold"/>
                <a:cs typeface="+mn-cs"/>
              </a:rPr>
              <a:t>MachineObjectOU</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advmou</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JoinDomain</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joindom</a:t>
            </a:r>
            <a:r>
              <a:rPr lang="en-US" sz="2000" dirty="0">
                <a:solidFill>
                  <a:srgbClr val="000000"/>
                </a:solidFill>
                <a:latin typeface="Segoe WP Semibold"/>
                <a:cs typeface="+mn-cs"/>
              </a:rPr>
              <a:t> </a:t>
            </a:r>
            <a:r>
              <a:rPr lang="en-US" sz="2000" dirty="0" smtClean="0">
                <a:solidFill>
                  <a:srgbClr val="000000"/>
                </a:solidFill>
                <a:latin typeface="Segoe WP Semibold"/>
                <a:cs typeface="+mn-cs"/>
              </a:rPr>
              <a:t>|</a:t>
            </a:r>
            <a:endParaRPr lang="en-US" sz="2000" dirty="0">
              <a:solidFill>
                <a:srgbClr val="000000"/>
              </a:solidFill>
              <a:latin typeface="Segoe WP Semibold"/>
              <a:cs typeface="+mn-cs"/>
            </a:endParaRPr>
          </a:p>
        </p:txBody>
      </p:sp>
      <p:sp>
        <p:nvSpPr>
          <p:cNvPr id="10" name="Text Placeholder 2"/>
          <p:cNvSpPr txBox="1">
            <a:spLocks/>
          </p:cNvSpPr>
          <p:nvPr/>
        </p:nvSpPr>
        <p:spPr>
          <a:xfrm>
            <a:off x="531812" y="3276600"/>
            <a:ext cx="11149012" cy="1600438"/>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3641">
              <a:lnSpc>
                <a:spcPct val="100000"/>
              </a:lnSpc>
              <a:spcBef>
                <a:spcPts val="0"/>
              </a:spcBef>
            </a:pPr>
            <a:r>
              <a:rPr lang="en-US" sz="2000" b="1" dirty="0">
                <a:solidFill>
                  <a:srgbClr val="5F9EA0"/>
                </a:solidFill>
                <a:latin typeface="Segoe WP Semibold"/>
                <a:cs typeface="+mn-cs"/>
              </a:rPr>
              <a:t>Add-</a:t>
            </a:r>
            <a:r>
              <a:rPr lang="en-US" sz="2000" b="1" dirty="0" err="1">
                <a:solidFill>
                  <a:srgbClr val="5F9EA0"/>
                </a:solidFill>
                <a:latin typeface="Segoe WP Semibold"/>
                <a:cs typeface="+mn-cs"/>
              </a:rPr>
              <a:t>AzureInputEndpoint</a:t>
            </a:r>
            <a:r>
              <a:rPr lang="en-US" sz="2000" dirty="0">
                <a:solidFill>
                  <a:srgbClr val="000000"/>
                </a:solidFill>
                <a:latin typeface="Segoe WP Semibold"/>
                <a:cs typeface="+mn-cs"/>
              </a:rPr>
              <a:t> </a:t>
            </a:r>
            <a:r>
              <a:rPr lang="en-US" sz="2000" i="1" dirty="0">
                <a:solidFill>
                  <a:srgbClr val="5F9EA0"/>
                </a:solidFill>
                <a:latin typeface="Segoe WP Semibold"/>
                <a:cs typeface="+mn-cs"/>
              </a:rPr>
              <a:t>-Name</a:t>
            </a:r>
            <a:r>
              <a:rPr lang="en-US" sz="2000" dirty="0">
                <a:solidFill>
                  <a:srgbClr val="000000"/>
                </a:solidFill>
                <a:latin typeface="Segoe WP Semibold"/>
                <a:cs typeface="+mn-cs"/>
              </a:rPr>
              <a:t> </a:t>
            </a:r>
            <a:r>
              <a:rPr lang="en-US" sz="2000" dirty="0">
                <a:solidFill>
                  <a:srgbClr val="800000"/>
                </a:solidFill>
                <a:latin typeface="Segoe WP Semibold"/>
                <a:cs typeface="+mn-cs"/>
              </a:rPr>
              <a:t>'http'</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LBSetName</a:t>
            </a:r>
            <a:r>
              <a:rPr lang="en-US" sz="2000" dirty="0">
                <a:solidFill>
                  <a:srgbClr val="000000"/>
                </a:solidFill>
                <a:latin typeface="Segoe WP Semibold"/>
                <a:cs typeface="+mn-cs"/>
              </a:rPr>
              <a:t> </a:t>
            </a:r>
            <a:r>
              <a:rPr lang="en-US" sz="2000" dirty="0">
                <a:solidFill>
                  <a:srgbClr val="800000"/>
                </a:solidFill>
                <a:latin typeface="Segoe WP Semibold"/>
                <a:cs typeface="+mn-cs"/>
              </a:rPr>
              <a:t>'</a:t>
            </a:r>
            <a:r>
              <a:rPr lang="en-US" sz="2000" dirty="0" err="1">
                <a:solidFill>
                  <a:srgbClr val="800000"/>
                </a:solidFill>
                <a:latin typeface="Segoe WP Semibold"/>
                <a:cs typeface="+mn-cs"/>
              </a:rPr>
              <a:t>lbhttp</a:t>
            </a:r>
            <a:r>
              <a:rPr lang="en-US" sz="2000" dirty="0">
                <a:solidFill>
                  <a:srgbClr val="800000"/>
                </a:solidFill>
                <a:latin typeface="Segoe WP Semibold"/>
                <a:cs typeface="+mn-cs"/>
              </a:rPr>
              <a:t>'</a:t>
            </a:r>
            <a:r>
              <a:rPr lang="en-US" sz="2000" dirty="0">
                <a:solidFill>
                  <a:srgbClr val="000000"/>
                </a:solidFill>
                <a:latin typeface="Segoe WP Semibold"/>
                <a:cs typeface="+mn-cs"/>
              </a:rPr>
              <a:t> </a:t>
            </a:r>
            <a:r>
              <a:rPr lang="en-US" sz="2000" b="1" dirty="0">
                <a:solidFill>
                  <a:srgbClr val="5F9EA0"/>
                </a:solidFill>
                <a:latin typeface="Segoe WP Semibold"/>
                <a:cs typeface="+mn-cs"/>
              </a:rPr>
              <a:t>`</a:t>
            </a:r>
            <a:endParaRPr lang="en-US" sz="2000" dirty="0">
              <a:solidFill>
                <a:srgbClr val="000000"/>
              </a:solidFill>
              <a:latin typeface="Segoe WP Semibold"/>
              <a:cs typeface="+mn-cs"/>
            </a:endParaRPr>
          </a:p>
          <a:p>
            <a:pPr lvl="0" defTabSz="913641">
              <a:lnSpc>
                <a:spcPct val="100000"/>
              </a:lnSpc>
              <a:spcBef>
                <a:spcPts val="0"/>
              </a:spcBef>
            </a:pPr>
            <a:r>
              <a:rPr lang="pt-BR" sz="2000" i="1" dirty="0">
                <a:solidFill>
                  <a:srgbClr val="5F9EA0"/>
                </a:solidFill>
                <a:latin typeface="Segoe WP Semibold"/>
                <a:cs typeface="+mn-cs"/>
              </a:rPr>
              <a:t>-LocalPort</a:t>
            </a:r>
            <a:r>
              <a:rPr lang="pt-BR" sz="2000" dirty="0">
                <a:solidFill>
                  <a:srgbClr val="000000"/>
                </a:solidFill>
                <a:latin typeface="Segoe WP Semibold"/>
                <a:cs typeface="+mn-cs"/>
              </a:rPr>
              <a:t> 80 </a:t>
            </a:r>
            <a:r>
              <a:rPr lang="pt-BR" sz="2000" i="1" dirty="0">
                <a:solidFill>
                  <a:srgbClr val="5F9EA0"/>
                </a:solidFill>
                <a:latin typeface="Segoe WP Semibold"/>
                <a:cs typeface="+mn-cs"/>
              </a:rPr>
              <a:t>-PublicPort</a:t>
            </a:r>
            <a:r>
              <a:rPr lang="pt-BR" sz="2000" dirty="0">
                <a:solidFill>
                  <a:srgbClr val="000000"/>
                </a:solidFill>
                <a:latin typeface="Segoe WP Semibold"/>
                <a:cs typeface="+mn-cs"/>
              </a:rPr>
              <a:t> 80 </a:t>
            </a:r>
            <a:r>
              <a:rPr lang="pt-BR" sz="2000" i="1" dirty="0">
                <a:solidFill>
                  <a:srgbClr val="5F9EA0"/>
                </a:solidFill>
                <a:latin typeface="Segoe WP Semibold"/>
                <a:cs typeface="+mn-cs"/>
              </a:rPr>
              <a:t>-Protocol</a:t>
            </a:r>
            <a:r>
              <a:rPr lang="pt-BR" sz="2000" dirty="0">
                <a:solidFill>
                  <a:srgbClr val="000000"/>
                </a:solidFill>
                <a:latin typeface="Segoe WP Semibold"/>
                <a:cs typeface="+mn-cs"/>
              </a:rPr>
              <a:t> </a:t>
            </a:r>
            <a:r>
              <a:rPr lang="pt-BR" sz="2000" dirty="0">
                <a:solidFill>
                  <a:srgbClr val="800000"/>
                </a:solidFill>
                <a:latin typeface="Segoe WP Semibold"/>
                <a:cs typeface="+mn-cs"/>
              </a:rPr>
              <a:t>tcp</a:t>
            </a:r>
            <a:r>
              <a:rPr lang="pt-BR" sz="2000" dirty="0">
                <a:solidFill>
                  <a:srgbClr val="000000"/>
                </a:solidFill>
                <a:latin typeface="Segoe WP Semibold"/>
                <a:cs typeface="+mn-cs"/>
              </a:rPr>
              <a:t> </a:t>
            </a:r>
            <a:r>
              <a:rPr lang="pt-BR" sz="2000" i="1" dirty="0">
                <a:solidFill>
                  <a:srgbClr val="5F9EA0"/>
                </a:solidFill>
                <a:latin typeface="Segoe WP Semibold"/>
                <a:cs typeface="+mn-cs"/>
              </a:rPr>
              <a:t>-ProbeProtocol</a:t>
            </a:r>
            <a:r>
              <a:rPr lang="pt-BR" sz="2000" dirty="0">
                <a:solidFill>
                  <a:srgbClr val="000000"/>
                </a:solidFill>
                <a:latin typeface="Segoe WP Semibold"/>
                <a:cs typeface="+mn-cs"/>
              </a:rPr>
              <a:t> </a:t>
            </a:r>
            <a:r>
              <a:rPr lang="pt-BR" sz="2000" dirty="0">
                <a:solidFill>
                  <a:srgbClr val="800000"/>
                </a:solidFill>
                <a:latin typeface="Segoe WP Semibold"/>
                <a:cs typeface="+mn-cs"/>
              </a:rPr>
              <a:t>http</a:t>
            </a:r>
            <a:r>
              <a:rPr lang="pt-BR" sz="2000" dirty="0">
                <a:solidFill>
                  <a:srgbClr val="000000"/>
                </a:solidFill>
                <a:latin typeface="Segoe WP Semibold"/>
                <a:cs typeface="+mn-cs"/>
              </a:rPr>
              <a:t> </a:t>
            </a:r>
            <a:r>
              <a:rPr lang="pt-BR" sz="2000" i="1" dirty="0">
                <a:solidFill>
                  <a:srgbClr val="5F9EA0"/>
                </a:solidFill>
                <a:latin typeface="Segoe WP Semibold"/>
                <a:cs typeface="+mn-cs"/>
              </a:rPr>
              <a:t>-ProbePort</a:t>
            </a:r>
            <a:r>
              <a:rPr lang="pt-BR" sz="2000" dirty="0">
                <a:solidFill>
                  <a:srgbClr val="000000"/>
                </a:solidFill>
                <a:latin typeface="Segoe WP Semibold"/>
                <a:cs typeface="+mn-cs"/>
              </a:rPr>
              <a:t> 80 </a:t>
            </a:r>
            <a:r>
              <a:rPr lang="pt-BR" sz="2000" b="1" dirty="0">
                <a:solidFill>
                  <a:srgbClr val="5F9EA0"/>
                </a:solidFill>
                <a:latin typeface="Segoe WP Semibold"/>
                <a:cs typeface="+mn-cs"/>
              </a:rPr>
              <a:t>`</a:t>
            </a:r>
            <a:endParaRPr lang="pt-BR" sz="2000" dirty="0">
              <a:solidFill>
                <a:srgbClr val="000000"/>
              </a:solidFill>
              <a:latin typeface="Segoe WP Semibold"/>
              <a:cs typeface="+mn-cs"/>
            </a:endParaRPr>
          </a:p>
          <a:p>
            <a:pPr lvl="0" defTabSz="913641">
              <a:lnSpc>
                <a:spcPct val="100000"/>
              </a:lnSpc>
              <a:spcBef>
                <a:spcPts val="0"/>
              </a:spcBef>
            </a:pPr>
            <a:r>
              <a:rPr lang="en-US" sz="2000" i="1" dirty="0">
                <a:solidFill>
                  <a:srgbClr val="5F9EA0"/>
                </a:solidFill>
                <a:latin typeface="Segoe WP Semibold"/>
                <a:cs typeface="+mn-cs"/>
              </a:rPr>
              <a:t>-</a:t>
            </a:r>
            <a:r>
              <a:rPr lang="en-US" sz="2000" i="1" dirty="0" err="1">
                <a:solidFill>
                  <a:srgbClr val="5F9EA0"/>
                </a:solidFill>
                <a:latin typeface="Segoe WP Semibold"/>
                <a:cs typeface="+mn-cs"/>
              </a:rPr>
              <a:t>ProbePath</a:t>
            </a:r>
            <a:r>
              <a:rPr lang="en-US" sz="2000" dirty="0">
                <a:solidFill>
                  <a:srgbClr val="000000"/>
                </a:solidFill>
                <a:latin typeface="Segoe WP Semibold"/>
                <a:cs typeface="+mn-cs"/>
              </a:rPr>
              <a:t> </a:t>
            </a:r>
            <a:r>
              <a:rPr lang="en-US" sz="2000" dirty="0">
                <a:solidFill>
                  <a:srgbClr val="800000"/>
                </a:solidFill>
                <a:latin typeface="Segoe WP Semibold"/>
                <a:cs typeface="+mn-cs"/>
              </a:rPr>
              <a:t>'/</a:t>
            </a:r>
            <a:r>
              <a:rPr lang="en-US" sz="2000" dirty="0" err="1">
                <a:solidFill>
                  <a:srgbClr val="800000"/>
                </a:solidFill>
                <a:latin typeface="Segoe WP Semibold"/>
                <a:cs typeface="+mn-cs"/>
              </a:rPr>
              <a:t>healthcheck</a:t>
            </a:r>
            <a:r>
              <a:rPr lang="en-US" sz="2000" dirty="0">
                <a:solidFill>
                  <a:srgbClr val="800000"/>
                </a:solidFill>
                <a:latin typeface="Segoe WP Semibold"/>
                <a:cs typeface="+mn-cs"/>
              </a:rPr>
              <a:t>/iisstart.htm'</a:t>
            </a:r>
            <a:r>
              <a:rPr lang="en-US" sz="2000" dirty="0">
                <a:solidFill>
                  <a:srgbClr val="000000"/>
                </a:solidFill>
                <a:latin typeface="Segoe WP Semibold"/>
                <a:cs typeface="+mn-cs"/>
              </a:rPr>
              <a:t> |</a:t>
            </a:r>
          </a:p>
          <a:p>
            <a:pPr lvl="0" defTabSz="913641">
              <a:lnSpc>
                <a:spcPct val="100000"/>
              </a:lnSpc>
              <a:spcBef>
                <a:spcPts val="0"/>
              </a:spcBef>
            </a:pPr>
            <a:r>
              <a:rPr lang="en-US" sz="2000" b="1" dirty="0">
                <a:solidFill>
                  <a:srgbClr val="5F9EA0"/>
                </a:solidFill>
                <a:latin typeface="Segoe WP Semibold"/>
                <a:cs typeface="+mn-cs"/>
              </a:rPr>
              <a:t>Set-</a:t>
            </a:r>
            <a:r>
              <a:rPr lang="en-US" sz="2000" b="1" dirty="0" err="1">
                <a:solidFill>
                  <a:srgbClr val="5F9EA0"/>
                </a:solidFill>
                <a:latin typeface="Segoe WP Semibold"/>
                <a:cs typeface="+mn-cs"/>
              </a:rPr>
              <a:t>AzureSubnet</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spsubnet</a:t>
            </a:r>
            <a:endParaRPr lang="en-US" sz="2000" dirty="0">
              <a:solidFill>
                <a:srgbClr val="800080"/>
              </a:solidFill>
              <a:latin typeface="Segoe WP Semibold"/>
              <a:cs typeface="+mn-cs"/>
            </a:endParaRPr>
          </a:p>
          <a:p>
            <a:pPr lvl="0" defTabSz="913641">
              <a:lnSpc>
                <a:spcPct val="100000"/>
              </a:lnSpc>
              <a:spcBef>
                <a:spcPts val="0"/>
              </a:spcBef>
            </a:pPr>
            <a:r>
              <a:rPr lang="en-US" sz="2400" b="1" dirty="0">
                <a:solidFill>
                  <a:schemeClr val="tx1"/>
                </a:solidFill>
                <a:latin typeface="Segoe UI"/>
                <a:cs typeface="+mn-cs"/>
              </a:rPr>
              <a:t>. . . </a:t>
            </a:r>
            <a:endParaRPr lang="en-US" sz="2800" b="1" dirty="0">
              <a:solidFill>
                <a:schemeClr val="tx1"/>
              </a:solidFill>
              <a:latin typeface="Segoe WP Semibold"/>
              <a:cs typeface="+mn-cs"/>
            </a:endParaRPr>
          </a:p>
        </p:txBody>
      </p:sp>
      <p:sp>
        <p:nvSpPr>
          <p:cNvPr id="5" name="Rectangle 4"/>
          <p:cNvSpPr/>
          <p:nvPr/>
        </p:nvSpPr>
        <p:spPr bwMode="auto">
          <a:xfrm>
            <a:off x="0" y="4953000"/>
            <a:ext cx="12188825" cy="1905000"/>
          </a:xfrm>
          <a:prstGeom prst="rect">
            <a:avLst/>
          </a:prstGeom>
          <a:solidFill>
            <a:srgbClr val="D9D9D9">
              <a:alpha val="50196"/>
            </a:srgb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 name="Rectangle 10"/>
          <p:cNvSpPr/>
          <p:nvPr/>
        </p:nvSpPr>
        <p:spPr bwMode="auto">
          <a:xfrm>
            <a:off x="-1" y="1"/>
            <a:ext cx="12188825" cy="3200400"/>
          </a:xfrm>
          <a:prstGeom prst="rect">
            <a:avLst/>
          </a:prstGeom>
          <a:solidFill>
            <a:srgbClr val="D9D9D9">
              <a:alpha val="50196"/>
            </a:srgb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ounded Rectangle 5"/>
          <p:cNvSpPr/>
          <p:nvPr/>
        </p:nvSpPr>
        <p:spPr bwMode="auto">
          <a:xfrm>
            <a:off x="11905" y="3218157"/>
            <a:ext cx="12188825" cy="1752600"/>
          </a:xfrm>
          <a:prstGeom prst="roundRect">
            <a:avLst/>
          </a:prstGeom>
          <a:noFill/>
          <a:ln w="38100">
            <a:solidFill>
              <a:srgbClr val="FF000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55450412"/>
      </p:ext>
    </p:extLst>
  </p:cSld>
  <p:clrMapOvr>
    <a:masterClrMapping/>
  </p:clrMapOvr>
  <p:transition spd="slow">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 Virtual Machine Example</a:t>
            </a:r>
            <a:endParaRPr lang="en-US" dirty="0"/>
          </a:p>
        </p:txBody>
      </p:sp>
      <p:sp>
        <p:nvSpPr>
          <p:cNvPr id="3" name="Text Placeholder 2"/>
          <p:cNvSpPr>
            <a:spLocks noGrp="1"/>
          </p:cNvSpPr>
          <p:nvPr>
            <p:ph type="body" sz="quarter" idx="10"/>
          </p:nvPr>
        </p:nvSpPr>
        <p:spPr>
          <a:xfrm>
            <a:off x="519114" y="1066800"/>
            <a:ext cx="11149012" cy="923330"/>
          </a:xfrm>
        </p:spPr>
        <p:txBody>
          <a:bodyPr/>
          <a:lstStyle/>
          <a:p>
            <a:pPr lvl="0" defTabSz="913641">
              <a:lnSpc>
                <a:spcPct val="100000"/>
              </a:lnSpc>
              <a:spcBef>
                <a:spcPts val="0"/>
              </a:spcBef>
            </a:pPr>
            <a:r>
              <a:rPr lang="en-US" sz="2000" dirty="0">
                <a:solidFill>
                  <a:srgbClr val="008000"/>
                </a:solidFill>
                <a:latin typeface="Segoe WP Semibold"/>
                <a:cs typeface="+mn-cs"/>
              </a:rPr>
              <a:t>## Create SP WFE1 </a:t>
            </a:r>
          </a:p>
          <a:p>
            <a:pPr lvl="0" defTabSz="913641">
              <a:lnSpc>
                <a:spcPct val="100000"/>
              </a:lnSpc>
              <a:spcBef>
                <a:spcPts val="0"/>
              </a:spcBef>
            </a:pPr>
            <a:r>
              <a:rPr lang="en-US" sz="2000" dirty="0">
                <a:solidFill>
                  <a:srgbClr val="800080"/>
                </a:solidFill>
                <a:latin typeface="Segoe WP Semibold"/>
                <a:cs typeface="+mn-cs"/>
              </a:rPr>
              <a:t>$spwfe1</a:t>
            </a:r>
            <a:r>
              <a:rPr lang="en-US" sz="2000" dirty="0">
                <a:solidFill>
                  <a:srgbClr val="000000"/>
                </a:solidFill>
                <a:latin typeface="Segoe WP Semibold"/>
                <a:cs typeface="+mn-cs"/>
              </a:rPr>
              <a:t> </a:t>
            </a:r>
            <a:r>
              <a:rPr lang="en-US" sz="2000" dirty="0">
                <a:solidFill>
                  <a:srgbClr val="FF0000"/>
                </a:solidFill>
                <a:latin typeface="Segoe WP Semibold"/>
                <a:cs typeface="+mn-cs"/>
              </a:rPr>
              <a:t>=</a:t>
            </a:r>
            <a:r>
              <a:rPr lang="en-US" sz="2000" dirty="0">
                <a:solidFill>
                  <a:srgbClr val="000000"/>
                </a:solidFill>
                <a:latin typeface="Segoe WP Semibold"/>
                <a:cs typeface="+mn-cs"/>
              </a:rPr>
              <a:t> </a:t>
            </a:r>
            <a:r>
              <a:rPr lang="en-US" sz="2000" b="1" dirty="0">
                <a:solidFill>
                  <a:srgbClr val="5F9EA0"/>
                </a:solidFill>
                <a:latin typeface="Segoe WP Semibold"/>
                <a:cs typeface="+mn-cs"/>
              </a:rPr>
              <a:t>New-</a:t>
            </a:r>
            <a:r>
              <a:rPr lang="en-US" sz="2000" b="1" dirty="0" err="1">
                <a:solidFill>
                  <a:srgbClr val="5F9EA0"/>
                </a:solidFill>
                <a:latin typeface="Segoe WP Semibold"/>
                <a:cs typeface="+mn-cs"/>
              </a:rPr>
              <a:t>AzureVMConfig</a:t>
            </a:r>
            <a:r>
              <a:rPr lang="en-US" sz="2000" dirty="0">
                <a:solidFill>
                  <a:srgbClr val="000000"/>
                </a:solidFill>
                <a:latin typeface="Segoe WP Semibold"/>
                <a:cs typeface="+mn-cs"/>
              </a:rPr>
              <a:t> </a:t>
            </a:r>
            <a:r>
              <a:rPr lang="en-US" sz="2000" i="1" dirty="0">
                <a:solidFill>
                  <a:srgbClr val="5F9EA0"/>
                </a:solidFill>
                <a:latin typeface="Segoe WP Semibold"/>
                <a:cs typeface="+mn-cs"/>
              </a:rPr>
              <a:t>-Name</a:t>
            </a:r>
            <a:r>
              <a:rPr lang="en-US" sz="2000" dirty="0">
                <a:solidFill>
                  <a:srgbClr val="000000"/>
                </a:solidFill>
                <a:latin typeface="Segoe WP Semibold"/>
                <a:cs typeface="+mn-cs"/>
              </a:rPr>
              <a:t> </a:t>
            </a:r>
            <a:r>
              <a:rPr lang="en-US" sz="2000" dirty="0">
                <a:solidFill>
                  <a:srgbClr val="800000"/>
                </a:solidFill>
                <a:latin typeface="Segoe WP Semibold"/>
                <a:cs typeface="+mn-cs"/>
              </a:rPr>
              <a:t>'SP-WFE1'</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AvailabilitySetName</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avsetwfe</a:t>
            </a:r>
            <a:r>
              <a:rPr lang="en-US" sz="2000" dirty="0">
                <a:solidFill>
                  <a:srgbClr val="000000"/>
                </a:solidFill>
                <a:latin typeface="Segoe WP Semibold"/>
                <a:cs typeface="+mn-cs"/>
              </a:rPr>
              <a:t> </a:t>
            </a:r>
            <a:r>
              <a:rPr lang="en-US" sz="2000" b="1" dirty="0">
                <a:solidFill>
                  <a:srgbClr val="5F9EA0"/>
                </a:solidFill>
                <a:latin typeface="Segoe WP Semibold"/>
                <a:cs typeface="+mn-cs"/>
              </a:rPr>
              <a:t>`</a:t>
            </a:r>
            <a:endParaRPr lang="en-US" sz="2000" dirty="0">
              <a:solidFill>
                <a:srgbClr val="000000"/>
              </a:solidFill>
              <a:latin typeface="Segoe WP Semibold"/>
              <a:cs typeface="+mn-cs"/>
            </a:endParaRPr>
          </a:p>
          <a:p>
            <a:pPr lvl="0" defTabSz="913641">
              <a:lnSpc>
                <a:spcPct val="100000"/>
              </a:lnSpc>
              <a:spcBef>
                <a:spcPts val="0"/>
              </a:spcBef>
            </a:pPr>
            <a:r>
              <a:rPr lang="en-US" sz="2000" i="1" dirty="0">
                <a:solidFill>
                  <a:srgbClr val="5F9EA0"/>
                </a:solidFill>
                <a:latin typeface="Segoe WP Semibold"/>
                <a:cs typeface="+mn-cs"/>
              </a:rPr>
              <a:t>-</a:t>
            </a:r>
            <a:r>
              <a:rPr lang="en-US" sz="2000" i="1" dirty="0" err="1">
                <a:solidFill>
                  <a:srgbClr val="5F9EA0"/>
                </a:solidFill>
                <a:latin typeface="Segoe WP Semibold"/>
                <a:cs typeface="+mn-cs"/>
              </a:rPr>
              <a:t>ImageName</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spimage</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InstanceSize</a:t>
            </a:r>
            <a:r>
              <a:rPr lang="en-US" sz="2000" dirty="0">
                <a:solidFill>
                  <a:srgbClr val="000000"/>
                </a:solidFill>
                <a:latin typeface="Segoe WP Semibold"/>
                <a:cs typeface="+mn-cs"/>
              </a:rPr>
              <a:t> </a:t>
            </a:r>
            <a:r>
              <a:rPr lang="en-US" sz="2000" dirty="0">
                <a:solidFill>
                  <a:srgbClr val="800000"/>
                </a:solidFill>
                <a:latin typeface="Segoe WP Semibold"/>
                <a:cs typeface="+mn-cs"/>
              </a:rPr>
              <a:t>Medium</a:t>
            </a:r>
            <a:r>
              <a:rPr lang="en-US" sz="2000" dirty="0">
                <a:solidFill>
                  <a:srgbClr val="000000"/>
                </a:solidFill>
                <a:latin typeface="Segoe WP Semibold"/>
                <a:cs typeface="+mn-cs"/>
              </a:rPr>
              <a:t> | </a:t>
            </a:r>
            <a:endParaRPr lang="en-US" sz="2000" b="1" dirty="0">
              <a:solidFill>
                <a:schemeClr val="tx1"/>
              </a:solidFill>
              <a:latin typeface="Segoe WP Semibold"/>
              <a:cs typeface="+mn-cs"/>
            </a:endParaRPr>
          </a:p>
        </p:txBody>
      </p:sp>
      <p:sp>
        <p:nvSpPr>
          <p:cNvPr id="4" name="Rectangle 3"/>
          <p:cNvSpPr/>
          <p:nvPr/>
        </p:nvSpPr>
        <p:spPr>
          <a:xfrm>
            <a:off x="531812" y="5074384"/>
            <a:ext cx="11506200" cy="1323439"/>
          </a:xfrm>
          <a:prstGeom prst="rect">
            <a:avLst/>
          </a:prstGeom>
        </p:spPr>
        <p:txBody>
          <a:bodyPr wrap="square">
            <a:spAutoFit/>
          </a:bodyPr>
          <a:lstStyle/>
          <a:p>
            <a:pPr marL="0" marR="0" lvl="0" indent="0" defTabSz="913641"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rgbClr val="800080"/>
                </a:solidFill>
                <a:effectLst/>
                <a:uLnTx/>
                <a:uFillTx/>
                <a:latin typeface="Segoe WP Semibold"/>
              </a:rPr>
              <a:t>$dns1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FF0000"/>
                </a:solidFill>
                <a:effectLst/>
                <a:uLnTx/>
                <a:uFillTx/>
                <a:latin typeface="Segoe WP Semibold"/>
              </a:rPr>
              <a:t>=</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1" i="0" u="none" strike="noStrike" kern="0" cap="none" spc="0" normalizeH="0" baseline="0" noProof="0" dirty="0" smtClean="0">
                <a:ln>
                  <a:noFill/>
                </a:ln>
                <a:solidFill>
                  <a:srgbClr val="5F9EA0"/>
                </a:solidFill>
                <a:effectLst/>
                <a:uLnTx/>
                <a:uFillTx/>
                <a:latin typeface="Segoe WP Semibold"/>
              </a:rPr>
              <a:t>New-</a:t>
            </a:r>
            <a:r>
              <a:rPr kumimoji="0" lang="en-US" sz="2000" b="1" i="0" u="none" strike="noStrike" kern="0" cap="none" spc="0" normalizeH="0" baseline="0" noProof="0" dirty="0" err="1" smtClean="0">
                <a:ln>
                  <a:noFill/>
                </a:ln>
                <a:solidFill>
                  <a:srgbClr val="5F9EA0"/>
                </a:solidFill>
                <a:effectLst/>
                <a:uLnTx/>
                <a:uFillTx/>
                <a:latin typeface="Segoe WP Semibold"/>
              </a:rPr>
              <a:t>AzureDns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00"/>
                </a:solidFill>
                <a:effectLst/>
                <a:uLnTx/>
                <a:uFillTx/>
                <a:latin typeface="Segoe WP Semibold"/>
              </a:rPr>
              <a:t>'dns1'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IPAddress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00"/>
                </a:solidFill>
                <a:effectLst/>
                <a:uLnTx/>
                <a:uFillTx/>
                <a:latin typeface="Segoe WP Semibold"/>
              </a:rPr>
              <a:t>'10.1.2.4'</a:t>
            </a:r>
            <a:r>
              <a:rPr kumimoji="0" lang="en-US" sz="2000" b="0" i="0" u="none" strike="noStrike" kern="0" cap="none" spc="0" normalizeH="0" baseline="0" noProof="0" dirty="0" smtClean="0">
                <a:ln>
                  <a:noFill/>
                </a:ln>
                <a:solidFill>
                  <a:srgbClr val="000000"/>
                </a:solidFill>
                <a:effectLst/>
                <a:uLnTx/>
                <a:uFillTx/>
                <a:latin typeface="Segoe WP Semibold"/>
              </a:rPr>
              <a:t> </a:t>
            </a:r>
          </a:p>
          <a:p>
            <a:pPr marL="0" marR="0" lvl="0" indent="0" defTabSz="913641"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000000"/>
              </a:solidFill>
              <a:effectLst/>
              <a:uLnTx/>
              <a:uFillTx/>
              <a:latin typeface="Segoe WP Semibold"/>
            </a:endParaRPr>
          </a:p>
          <a:p>
            <a:pPr marL="0" marR="0" lvl="0" indent="0" defTabSz="913641"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5F9EA0"/>
                </a:solidFill>
                <a:effectLst/>
                <a:uLnTx/>
                <a:uFillTx/>
                <a:latin typeface="Segoe WP Semibold"/>
              </a:rPr>
              <a:t>New-</a:t>
            </a:r>
            <a:r>
              <a:rPr kumimoji="0" lang="en-US" sz="2000" b="1" i="0" u="none" strike="noStrike" kern="0" cap="none" spc="0" normalizeH="0" baseline="0" noProof="0" dirty="0" err="1" smtClean="0">
                <a:ln>
                  <a:noFill/>
                </a:ln>
                <a:solidFill>
                  <a:srgbClr val="5F9EA0"/>
                </a:solidFill>
                <a:effectLst/>
                <a:uLnTx/>
                <a:uFillTx/>
                <a:latin typeface="Segoe WP Semibold"/>
              </a:rPr>
              <a:t>AzureVM</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ServiceName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a:t>
            </a:r>
            <a:r>
              <a:rPr kumimoji="0" lang="en-US" sz="2000" b="0" i="0" u="none" strike="noStrike" kern="0" cap="none" spc="0" normalizeH="0" baseline="0" noProof="0" dirty="0" err="1" smtClean="0">
                <a:ln>
                  <a:noFill/>
                </a:ln>
                <a:solidFill>
                  <a:srgbClr val="800080"/>
                </a:solidFill>
                <a:effectLst/>
                <a:uLnTx/>
                <a:uFillTx/>
                <a:latin typeface="Segoe WP Semibold"/>
              </a:rPr>
              <a:t>cloudsvc</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AffinityGroup</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a:t>
            </a:r>
            <a:r>
              <a:rPr kumimoji="0" lang="en-US" sz="2000" b="0" i="0" u="none" strike="noStrike" kern="0" cap="none" spc="0" normalizeH="0" baseline="0" noProof="0" dirty="0" err="1" smtClean="0">
                <a:ln>
                  <a:noFill/>
                </a:ln>
                <a:solidFill>
                  <a:srgbClr val="800080"/>
                </a:solidFill>
                <a:effectLst/>
                <a:uLnTx/>
                <a:uFillTx/>
                <a:latin typeface="Segoe WP Semibold"/>
              </a:rPr>
              <a:t>ag</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VNetName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a:t>
            </a:r>
            <a:r>
              <a:rPr kumimoji="0" lang="en-US" sz="2000" b="0" i="0" u="none" strike="noStrike" kern="0" cap="none" spc="0" normalizeH="0" baseline="0" noProof="0" dirty="0" err="1" smtClean="0">
                <a:ln>
                  <a:noFill/>
                </a:ln>
                <a:solidFill>
                  <a:srgbClr val="800080"/>
                </a:solidFill>
                <a:effectLst/>
                <a:uLnTx/>
                <a:uFillTx/>
                <a:latin typeface="Segoe WP Semibold"/>
              </a:rPr>
              <a:t>vnetname</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1" i="0" u="none" strike="noStrike" kern="0" cap="none" spc="0" normalizeH="0" baseline="0" noProof="0" dirty="0" smtClean="0">
                <a:ln>
                  <a:noFill/>
                </a:ln>
                <a:solidFill>
                  <a:srgbClr val="5F9EA0"/>
                </a:solidFill>
                <a:effectLst/>
                <a:uLnTx/>
                <a:uFillTx/>
                <a:latin typeface="Segoe WP Semibold"/>
              </a:rPr>
              <a:t>`</a:t>
            </a:r>
            <a:endParaRPr kumimoji="0" lang="en-US" sz="2000" b="0" i="0" u="none" strike="noStrike" kern="0" cap="none" spc="0" normalizeH="0" baseline="0" noProof="0" dirty="0" smtClean="0">
              <a:ln>
                <a:noFill/>
              </a:ln>
              <a:solidFill>
                <a:srgbClr val="000000"/>
              </a:solidFill>
              <a:effectLst/>
              <a:uLnTx/>
              <a:uFillTx/>
              <a:latin typeface="Segoe WP Semibold"/>
            </a:endParaRPr>
          </a:p>
          <a:p>
            <a:pPr marL="0" marR="0" lvl="0" indent="0" defTabSz="913641" eaLnBrk="1" fontAlgn="auto" latinLnBrk="0" hangingPunct="1">
              <a:lnSpc>
                <a:spcPct val="100000"/>
              </a:lnSpc>
              <a:spcBef>
                <a:spcPts val="0"/>
              </a:spcBef>
              <a:spcAft>
                <a:spcPts val="0"/>
              </a:spcAft>
              <a:buClrTx/>
              <a:buSzTx/>
              <a:buFontTx/>
              <a:buNone/>
              <a:tabLst/>
              <a:defRPr/>
            </a:pPr>
            <a:r>
              <a:rPr kumimoji="0" lang="en-US" sz="2000" b="0" i="1" u="none" strike="noStrike" kern="0" cap="none" spc="0" normalizeH="0" baseline="0" noProof="0" dirty="0" smtClean="0">
                <a:ln>
                  <a:noFill/>
                </a:ln>
                <a:solidFill>
                  <a:srgbClr val="5F9EA0"/>
                </a:solidFill>
                <a:effectLst/>
                <a:uLnTx/>
                <a:uFillTx/>
                <a:latin typeface="Segoe WP Semibold"/>
              </a:rPr>
              <a:t>-</a:t>
            </a:r>
            <a:r>
              <a:rPr kumimoji="0" lang="en-US" sz="2000" b="0" i="1" u="none" strike="noStrike" kern="0" cap="none" spc="0" normalizeH="0" baseline="0" noProof="0" dirty="0" err="1" smtClean="0">
                <a:ln>
                  <a:noFill/>
                </a:ln>
                <a:solidFill>
                  <a:srgbClr val="5F9EA0"/>
                </a:solidFill>
                <a:effectLst/>
                <a:uLnTx/>
                <a:uFillTx/>
                <a:latin typeface="Segoe WP Semibold"/>
              </a:rPr>
              <a:t>DnsSettings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$dns1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1" u="none" strike="noStrike" kern="0" cap="none" spc="0" normalizeH="0" baseline="0" noProof="0" dirty="0" smtClean="0">
                <a:ln>
                  <a:noFill/>
                </a:ln>
                <a:solidFill>
                  <a:srgbClr val="5F9EA0"/>
                </a:solidFill>
                <a:effectLst/>
                <a:uLnTx/>
                <a:uFillTx/>
                <a:latin typeface="Segoe WP Semibold"/>
              </a:rPr>
              <a:t>-VMs</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$spwfe2</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$spwfe3</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$spwfe4</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$spapp1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$spapp2</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$spsql1</a:t>
            </a:r>
            <a:r>
              <a:rPr kumimoji="0" lang="en-US" sz="2000" b="0" i="0" u="none" strike="noStrike" kern="0" cap="none" spc="0" normalizeH="0" baseline="0" noProof="0" dirty="0" smtClean="0">
                <a:ln>
                  <a:noFill/>
                </a:ln>
                <a:solidFill>
                  <a:srgbClr val="000000"/>
                </a:solidFill>
                <a:effectLst/>
                <a:uLnTx/>
                <a:uFillTx/>
                <a:latin typeface="Segoe WP Semibold"/>
              </a:rPr>
              <a:t>, </a:t>
            </a:r>
            <a:r>
              <a:rPr kumimoji="0" lang="en-US" sz="2000" b="0" i="0" u="none" strike="noStrike" kern="0" cap="none" spc="0" normalizeH="0" baseline="0" noProof="0" dirty="0" smtClean="0">
                <a:ln>
                  <a:noFill/>
                </a:ln>
                <a:solidFill>
                  <a:srgbClr val="800080"/>
                </a:solidFill>
                <a:effectLst/>
                <a:uLnTx/>
                <a:uFillTx/>
                <a:latin typeface="Segoe WP Semibold"/>
              </a:rPr>
              <a:t>$spsql2</a:t>
            </a:r>
            <a:endParaRPr kumimoji="0" lang="en-US" sz="1900" b="0" i="0" u="none" strike="noStrike" kern="0" cap="none" spc="0" normalizeH="0" baseline="0" noProof="0" dirty="0">
              <a:ln>
                <a:noFill/>
              </a:ln>
              <a:solidFill>
                <a:srgbClr val="FFFFFF"/>
              </a:solidFill>
              <a:effectLst/>
              <a:uLnTx/>
              <a:uFillTx/>
            </a:endParaRPr>
          </a:p>
        </p:txBody>
      </p:sp>
      <p:sp>
        <p:nvSpPr>
          <p:cNvPr id="9" name="Text Placeholder 2"/>
          <p:cNvSpPr txBox="1">
            <a:spLocks/>
          </p:cNvSpPr>
          <p:nvPr/>
        </p:nvSpPr>
        <p:spPr>
          <a:xfrm>
            <a:off x="531812" y="2142530"/>
            <a:ext cx="11149012" cy="923330"/>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3641">
              <a:lnSpc>
                <a:spcPct val="100000"/>
              </a:lnSpc>
              <a:spcBef>
                <a:spcPts val="0"/>
              </a:spcBef>
            </a:pPr>
            <a:r>
              <a:rPr lang="en-US" sz="2000" b="1" dirty="0">
                <a:solidFill>
                  <a:srgbClr val="5F9EA0"/>
                </a:solidFill>
                <a:latin typeface="Segoe WP Semibold"/>
                <a:cs typeface="+mn-cs"/>
              </a:rPr>
              <a:t>Add-</a:t>
            </a:r>
            <a:r>
              <a:rPr lang="en-US" sz="2000" b="1" dirty="0" err="1">
                <a:solidFill>
                  <a:srgbClr val="5F9EA0"/>
                </a:solidFill>
                <a:latin typeface="Segoe WP Semibold"/>
                <a:cs typeface="+mn-cs"/>
              </a:rPr>
              <a:t>AzureProvisioningConfig</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WindowsDomain</a:t>
            </a:r>
            <a:r>
              <a:rPr lang="en-US" sz="2000" dirty="0">
                <a:solidFill>
                  <a:srgbClr val="000000"/>
                </a:solidFill>
                <a:latin typeface="Segoe WP Semibold"/>
                <a:cs typeface="+mn-cs"/>
              </a:rPr>
              <a:t> </a:t>
            </a:r>
            <a:r>
              <a:rPr lang="en-US" sz="2000" i="1" dirty="0">
                <a:solidFill>
                  <a:srgbClr val="5F9EA0"/>
                </a:solidFill>
                <a:latin typeface="Segoe WP Semibold"/>
                <a:cs typeface="+mn-cs"/>
              </a:rPr>
              <a:t>-Password</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dompwd</a:t>
            </a:r>
            <a:r>
              <a:rPr lang="en-US" sz="2000" dirty="0">
                <a:solidFill>
                  <a:srgbClr val="000000"/>
                </a:solidFill>
                <a:latin typeface="Segoe WP Semibold"/>
                <a:cs typeface="+mn-cs"/>
              </a:rPr>
              <a:t> </a:t>
            </a:r>
            <a:r>
              <a:rPr lang="en-US" sz="2000" b="1" dirty="0">
                <a:solidFill>
                  <a:srgbClr val="5F9EA0"/>
                </a:solidFill>
                <a:latin typeface="Segoe WP Semibold"/>
                <a:cs typeface="+mn-cs"/>
              </a:rPr>
              <a:t>`</a:t>
            </a:r>
            <a:endParaRPr lang="en-US" sz="2000" dirty="0">
              <a:solidFill>
                <a:srgbClr val="000000"/>
              </a:solidFill>
              <a:latin typeface="Segoe WP Semibold"/>
              <a:cs typeface="+mn-cs"/>
            </a:endParaRPr>
          </a:p>
          <a:p>
            <a:pPr lvl="0" defTabSz="913641">
              <a:lnSpc>
                <a:spcPct val="100000"/>
              </a:lnSpc>
              <a:spcBef>
                <a:spcPts val="0"/>
              </a:spcBef>
            </a:pPr>
            <a:r>
              <a:rPr lang="fr-FR" sz="2000" i="1" dirty="0">
                <a:solidFill>
                  <a:srgbClr val="5F9EA0"/>
                </a:solidFill>
                <a:latin typeface="Segoe WP Semibold"/>
                <a:cs typeface="+mn-cs"/>
              </a:rPr>
              <a:t>-Domain</a:t>
            </a:r>
            <a:r>
              <a:rPr lang="fr-FR" sz="2000" dirty="0">
                <a:solidFill>
                  <a:srgbClr val="000000"/>
                </a:solidFill>
                <a:latin typeface="Segoe WP Semibold"/>
                <a:cs typeface="+mn-cs"/>
              </a:rPr>
              <a:t> </a:t>
            </a:r>
            <a:r>
              <a:rPr lang="fr-FR" sz="2000" dirty="0">
                <a:solidFill>
                  <a:srgbClr val="800080"/>
                </a:solidFill>
                <a:latin typeface="Segoe WP Semibold"/>
                <a:cs typeface="+mn-cs"/>
              </a:rPr>
              <a:t>$</a:t>
            </a:r>
            <a:r>
              <a:rPr lang="fr-FR" sz="2000" dirty="0" err="1">
                <a:solidFill>
                  <a:srgbClr val="800080"/>
                </a:solidFill>
                <a:latin typeface="Segoe WP Semibold"/>
                <a:cs typeface="+mn-cs"/>
              </a:rPr>
              <a:t>domain</a:t>
            </a:r>
            <a:r>
              <a:rPr lang="fr-FR" sz="2000" dirty="0">
                <a:solidFill>
                  <a:srgbClr val="000000"/>
                </a:solidFill>
                <a:latin typeface="Segoe WP Semibold"/>
                <a:cs typeface="+mn-cs"/>
              </a:rPr>
              <a:t> </a:t>
            </a:r>
            <a:r>
              <a:rPr lang="fr-FR" sz="2000" i="1" dirty="0">
                <a:solidFill>
                  <a:srgbClr val="5F9EA0"/>
                </a:solidFill>
                <a:latin typeface="Segoe WP Semibold"/>
                <a:cs typeface="+mn-cs"/>
              </a:rPr>
              <a:t>-</a:t>
            </a:r>
            <a:r>
              <a:rPr lang="fr-FR" sz="2000" i="1" dirty="0" err="1">
                <a:solidFill>
                  <a:srgbClr val="5F9EA0"/>
                </a:solidFill>
                <a:latin typeface="Segoe WP Semibold"/>
                <a:cs typeface="+mn-cs"/>
              </a:rPr>
              <a:t>DomainUserName</a:t>
            </a:r>
            <a:r>
              <a:rPr lang="fr-FR" sz="2000" dirty="0">
                <a:solidFill>
                  <a:srgbClr val="000000"/>
                </a:solidFill>
                <a:latin typeface="Segoe WP Semibold"/>
                <a:cs typeface="+mn-cs"/>
              </a:rPr>
              <a:t> </a:t>
            </a:r>
            <a:r>
              <a:rPr lang="fr-FR" sz="2000" dirty="0">
                <a:solidFill>
                  <a:srgbClr val="800080"/>
                </a:solidFill>
                <a:latin typeface="Segoe WP Semibold"/>
                <a:cs typeface="+mn-cs"/>
              </a:rPr>
              <a:t>$</a:t>
            </a:r>
            <a:r>
              <a:rPr lang="fr-FR" sz="2000" dirty="0" err="1">
                <a:solidFill>
                  <a:srgbClr val="800080"/>
                </a:solidFill>
                <a:latin typeface="Segoe WP Semibold"/>
                <a:cs typeface="+mn-cs"/>
              </a:rPr>
              <a:t>domuser</a:t>
            </a:r>
            <a:r>
              <a:rPr lang="fr-FR" sz="2000" dirty="0">
                <a:solidFill>
                  <a:srgbClr val="000000"/>
                </a:solidFill>
                <a:latin typeface="Segoe WP Semibold"/>
                <a:cs typeface="+mn-cs"/>
              </a:rPr>
              <a:t> </a:t>
            </a:r>
            <a:r>
              <a:rPr lang="fr-FR" sz="2000" i="1" dirty="0">
                <a:solidFill>
                  <a:srgbClr val="5F9EA0"/>
                </a:solidFill>
                <a:latin typeface="Segoe WP Semibold"/>
                <a:cs typeface="+mn-cs"/>
              </a:rPr>
              <a:t>-</a:t>
            </a:r>
            <a:r>
              <a:rPr lang="fr-FR" sz="2000" i="1" dirty="0" err="1">
                <a:solidFill>
                  <a:srgbClr val="5F9EA0"/>
                </a:solidFill>
                <a:latin typeface="Segoe WP Semibold"/>
                <a:cs typeface="+mn-cs"/>
              </a:rPr>
              <a:t>DomainPassword</a:t>
            </a:r>
            <a:r>
              <a:rPr lang="fr-FR" sz="2000" dirty="0">
                <a:solidFill>
                  <a:srgbClr val="000000"/>
                </a:solidFill>
                <a:latin typeface="Segoe WP Semibold"/>
                <a:cs typeface="+mn-cs"/>
              </a:rPr>
              <a:t> </a:t>
            </a:r>
            <a:r>
              <a:rPr lang="fr-FR" sz="2000" dirty="0">
                <a:solidFill>
                  <a:srgbClr val="800080"/>
                </a:solidFill>
                <a:latin typeface="Segoe WP Semibold"/>
                <a:cs typeface="+mn-cs"/>
              </a:rPr>
              <a:t>$</a:t>
            </a:r>
            <a:r>
              <a:rPr lang="fr-FR" sz="2000" dirty="0" err="1">
                <a:solidFill>
                  <a:srgbClr val="800080"/>
                </a:solidFill>
                <a:latin typeface="Segoe WP Semibold"/>
                <a:cs typeface="+mn-cs"/>
              </a:rPr>
              <a:t>dompwd</a:t>
            </a:r>
            <a:r>
              <a:rPr lang="fr-FR" sz="2000" dirty="0">
                <a:solidFill>
                  <a:srgbClr val="000000"/>
                </a:solidFill>
                <a:latin typeface="Segoe WP Semibold"/>
                <a:cs typeface="+mn-cs"/>
              </a:rPr>
              <a:t> </a:t>
            </a:r>
            <a:r>
              <a:rPr lang="fr-FR" sz="2000" b="1" dirty="0">
                <a:solidFill>
                  <a:srgbClr val="5F9EA0"/>
                </a:solidFill>
                <a:latin typeface="Segoe WP Semibold"/>
                <a:cs typeface="+mn-cs"/>
              </a:rPr>
              <a:t>`</a:t>
            </a:r>
            <a:endParaRPr lang="fr-FR" sz="2000" dirty="0">
              <a:solidFill>
                <a:srgbClr val="000000"/>
              </a:solidFill>
              <a:latin typeface="Segoe WP Semibold"/>
              <a:cs typeface="+mn-cs"/>
            </a:endParaRPr>
          </a:p>
          <a:p>
            <a:pPr lvl="0" defTabSz="913641">
              <a:lnSpc>
                <a:spcPct val="100000"/>
              </a:lnSpc>
              <a:spcBef>
                <a:spcPts val="0"/>
              </a:spcBef>
            </a:pPr>
            <a:r>
              <a:rPr lang="en-US" sz="2000" i="1" dirty="0">
                <a:solidFill>
                  <a:srgbClr val="5F9EA0"/>
                </a:solidFill>
                <a:latin typeface="Segoe WP Semibold"/>
                <a:cs typeface="+mn-cs"/>
              </a:rPr>
              <a:t>-</a:t>
            </a:r>
            <a:r>
              <a:rPr lang="en-US" sz="2000" i="1" dirty="0" err="1">
                <a:solidFill>
                  <a:srgbClr val="5F9EA0"/>
                </a:solidFill>
                <a:latin typeface="Segoe WP Semibold"/>
                <a:cs typeface="+mn-cs"/>
              </a:rPr>
              <a:t>MachineObjectOU</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advmou</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JoinDomain</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joindom</a:t>
            </a:r>
            <a:r>
              <a:rPr lang="en-US" sz="2000" dirty="0">
                <a:solidFill>
                  <a:srgbClr val="000000"/>
                </a:solidFill>
                <a:latin typeface="Segoe WP Semibold"/>
                <a:cs typeface="+mn-cs"/>
              </a:rPr>
              <a:t> </a:t>
            </a:r>
            <a:r>
              <a:rPr lang="en-US" sz="2000" dirty="0" smtClean="0">
                <a:solidFill>
                  <a:srgbClr val="000000"/>
                </a:solidFill>
                <a:latin typeface="Segoe WP Semibold"/>
                <a:cs typeface="+mn-cs"/>
              </a:rPr>
              <a:t>|</a:t>
            </a:r>
            <a:endParaRPr lang="en-US" sz="2000" dirty="0">
              <a:solidFill>
                <a:srgbClr val="000000"/>
              </a:solidFill>
              <a:latin typeface="Segoe WP Semibold"/>
              <a:cs typeface="+mn-cs"/>
            </a:endParaRPr>
          </a:p>
        </p:txBody>
      </p:sp>
      <p:sp>
        <p:nvSpPr>
          <p:cNvPr id="10" name="Text Placeholder 2"/>
          <p:cNvSpPr txBox="1">
            <a:spLocks/>
          </p:cNvSpPr>
          <p:nvPr/>
        </p:nvSpPr>
        <p:spPr>
          <a:xfrm>
            <a:off x="531812" y="3276600"/>
            <a:ext cx="11149012" cy="1600438"/>
          </a:xfrm>
          <a:prstGeom prst="rect">
            <a:avLst/>
          </a:prstGeom>
        </p:spPr>
        <p:txBody>
          <a:bodyPr vert="horz" wrap="square" lIns="0" tIns="0" rIns="0" bIns="0" rtlCol="0">
            <a:spAutoFit/>
          </a:bodyPr>
          <a:lstStyle>
            <a:lvl1pPr marL="0" indent="0" algn="l" defTabSz="914363" rtl="0" eaLnBrk="1" latinLnBrk="0" hangingPunct="1">
              <a:lnSpc>
                <a:spcPct val="90000"/>
              </a:lnSpc>
              <a:spcBef>
                <a:spcPct val="20000"/>
              </a:spcBef>
              <a:buFont typeface="Arial" pitchFamily="34" charset="0"/>
              <a:buNone/>
              <a:defRPr sz="3000" b="0" kern="1200">
                <a:solidFill>
                  <a:schemeClr val="tx1">
                    <a:alpha val="99000"/>
                  </a:schemeClr>
                </a:soli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800" b="0" kern="1200">
                <a:solidFill>
                  <a:schemeClr val="tx1">
                    <a:alpha val="99000"/>
                  </a:schemeClr>
                </a:soli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2400" b="0" kern="1200">
                <a:solidFill>
                  <a:schemeClr val="tx1">
                    <a:alpha val="99000"/>
                  </a:schemeClr>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3641">
              <a:lnSpc>
                <a:spcPct val="100000"/>
              </a:lnSpc>
              <a:spcBef>
                <a:spcPts val="0"/>
              </a:spcBef>
            </a:pPr>
            <a:r>
              <a:rPr lang="en-US" sz="2000" b="1" dirty="0">
                <a:solidFill>
                  <a:srgbClr val="5F9EA0"/>
                </a:solidFill>
                <a:latin typeface="Segoe WP Semibold"/>
                <a:cs typeface="+mn-cs"/>
              </a:rPr>
              <a:t>Add-</a:t>
            </a:r>
            <a:r>
              <a:rPr lang="en-US" sz="2000" b="1" dirty="0" err="1">
                <a:solidFill>
                  <a:srgbClr val="5F9EA0"/>
                </a:solidFill>
                <a:latin typeface="Segoe WP Semibold"/>
                <a:cs typeface="+mn-cs"/>
              </a:rPr>
              <a:t>AzureInputEndpoint</a:t>
            </a:r>
            <a:r>
              <a:rPr lang="en-US" sz="2000" dirty="0">
                <a:solidFill>
                  <a:srgbClr val="000000"/>
                </a:solidFill>
                <a:latin typeface="Segoe WP Semibold"/>
                <a:cs typeface="+mn-cs"/>
              </a:rPr>
              <a:t> </a:t>
            </a:r>
            <a:r>
              <a:rPr lang="en-US" sz="2000" i="1" dirty="0">
                <a:solidFill>
                  <a:srgbClr val="5F9EA0"/>
                </a:solidFill>
                <a:latin typeface="Segoe WP Semibold"/>
                <a:cs typeface="+mn-cs"/>
              </a:rPr>
              <a:t>-Name</a:t>
            </a:r>
            <a:r>
              <a:rPr lang="en-US" sz="2000" dirty="0">
                <a:solidFill>
                  <a:srgbClr val="000000"/>
                </a:solidFill>
                <a:latin typeface="Segoe WP Semibold"/>
                <a:cs typeface="+mn-cs"/>
              </a:rPr>
              <a:t> </a:t>
            </a:r>
            <a:r>
              <a:rPr lang="en-US" sz="2000" dirty="0">
                <a:solidFill>
                  <a:srgbClr val="800000"/>
                </a:solidFill>
                <a:latin typeface="Segoe WP Semibold"/>
                <a:cs typeface="+mn-cs"/>
              </a:rPr>
              <a:t>'http'</a:t>
            </a:r>
            <a:r>
              <a:rPr lang="en-US" sz="2000" dirty="0">
                <a:solidFill>
                  <a:srgbClr val="000000"/>
                </a:solidFill>
                <a:latin typeface="Segoe WP Semibold"/>
                <a:cs typeface="+mn-cs"/>
              </a:rPr>
              <a:t> </a:t>
            </a:r>
            <a:r>
              <a:rPr lang="en-US" sz="2000" i="1" dirty="0">
                <a:solidFill>
                  <a:srgbClr val="5F9EA0"/>
                </a:solidFill>
                <a:latin typeface="Segoe WP Semibold"/>
                <a:cs typeface="+mn-cs"/>
              </a:rPr>
              <a:t>-</a:t>
            </a:r>
            <a:r>
              <a:rPr lang="en-US" sz="2000" i="1" dirty="0" err="1">
                <a:solidFill>
                  <a:srgbClr val="5F9EA0"/>
                </a:solidFill>
                <a:latin typeface="Segoe WP Semibold"/>
                <a:cs typeface="+mn-cs"/>
              </a:rPr>
              <a:t>LBSetName</a:t>
            </a:r>
            <a:r>
              <a:rPr lang="en-US" sz="2000" dirty="0">
                <a:solidFill>
                  <a:srgbClr val="000000"/>
                </a:solidFill>
                <a:latin typeface="Segoe WP Semibold"/>
                <a:cs typeface="+mn-cs"/>
              </a:rPr>
              <a:t> </a:t>
            </a:r>
            <a:r>
              <a:rPr lang="en-US" sz="2000" dirty="0">
                <a:solidFill>
                  <a:srgbClr val="800000"/>
                </a:solidFill>
                <a:latin typeface="Segoe WP Semibold"/>
                <a:cs typeface="+mn-cs"/>
              </a:rPr>
              <a:t>'</a:t>
            </a:r>
            <a:r>
              <a:rPr lang="en-US" sz="2000" dirty="0" err="1">
                <a:solidFill>
                  <a:srgbClr val="800000"/>
                </a:solidFill>
                <a:latin typeface="Segoe WP Semibold"/>
                <a:cs typeface="+mn-cs"/>
              </a:rPr>
              <a:t>lbhttp</a:t>
            </a:r>
            <a:r>
              <a:rPr lang="en-US" sz="2000" dirty="0">
                <a:solidFill>
                  <a:srgbClr val="800000"/>
                </a:solidFill>
                <a:latin typeface="Segoe WP Semibold"/>
                <a:cs typeface="+mn-cs"/>
              </a:rPr>
              <a:t>'</a:t>
            </a:r>
            <a:r>
              <a:rPr lang="en-US" sz="2000" dirty="0">
                <a:solidFill>
                  <a:srgbClr val="000000"/>
                </a:solidFill>
                <a:latin typeface="Segoe WP Semibold"/>
                <a:cs typeface="+mn-cs"/>
              </a:rPr>
              <a:t> </a:t>
            </a:r>
            <a:r>
              <a:rPr lang="en-US" sz="2000" b="1" dirty="0">
                <a:solidFill>
                  <a:srgbClr val="5F9EA0"/>
                </a:solidFill>
                <a:latin typeface="Segoe WP Semibold"/>
                <a:cs typeface="+mn-cs"/>
              </a:rPr>
              <a:t>`</a:t>
            </a:r>
            <a:endParaRPr lang="en-US" sz="2000" dirty="0">
              <a:solidFill>
                <a:srgbClr val="000000"/>
              </a:solidFill>
              <a:latin typeface="Segoe WP Semibold"/>
              <a:cs typeface="+mn-cs"/>
            </a:endParaRPr>
          </a:p>
          <a:p>
            <a:pPr lvl="0" defTabSz="913641">
              <a:lnSpc>
                <a:spcPct val="100000"/>
              </a:lnSpc>
              <a:spcBef>
                <a:spcPts val="0"/>
              </a:spcBef>
            </a:pPr>
            <a:r>
              <a:rPr lang="pt-BR" sz="2000" i="1" dirty="0">
                <a:solidFill>
                  <a:srgbClr val="5F9EA0"/>
                </a:solidFill>
                <a:latin typeface="Segoe WP Semibold"/>
                <a:cs typeface="+mn-cs"/>
              </a:rPr>
              <a:t>-LocalPort</a:t>
            </a:r>
            <a:r>
              <a:rPr lang="pt-BR" sz="2000" dirty="0">
                <a:solidFill>
                  <a:srgbClr val="000000"/>
                </a:solidFill>
                <a:latin typeface="Segoe WP Semibold"/>
                <a:cs typeface="+mn-cs"/>
              </a:rPr>
              <a:t> 80 </a:t>
            </a:r>
            <a:r>
              <a:rPr lang="pt-BR" sz="2000" i="1" dirty="0">
                <a:solidFill>
                  <a:srgbClr val="5F9EA0"/>
                </a:solidFill>
                <a:latin typeface="Segoe WP Semibold"/>
                <a:cs typeface="+mn-cs"/>
              </a:rPr>
              <a:t>-PublicPort</a:t>
            </a:r>
            <a:r>
              <a:rPr lang="pt-BR" sz="2000" dirty="0">
                <a:solidFill>
                  <a:srgbClr val="000000"/>
                </a:solidFill>
                <a:latin typeface="Segoe WP Semibold"/>
                <a:cs typeface="+mn-cs"/>
              </a:rPr>
              <a:t> 80 </a:t>
            </a:r>
            <a:r>
              <a:rPr lang="pt-BR" sz="2000" i="1" dirty="0">
                <a:solidFill>
                  <a:srgbClr val="5F9EA0"/>
                </a:solidFill>
                <a:latin typeface="Segoe WP Semibold"/>
                <a:cs typeface="+mn-cs"/>
              </a:rPr>
              <a:t>-Protocol</a:t>
            </a:r>
            <a:r>
              <a:rPr lang="pt-BR" sz="2000" dirty="0">
                <a:solidFill>
                  <a:srgbClr val="000000"/>
                </a:solidFill>
                <a:latin typeface="Segoe WP Semibold"/>
                <a:cs typeface="+mn-cs"/>
              </a:rPr>
              <a:t> </a:t>
            </a:r>
            <a:r>
              <a:rPr lang="pt-BR" sz="2000" dirty="0">
                <a:solidFill>
                  <a:srgbClr val="800000"/>
                </a:solidFill>
                <a:latin typeface="Segoe WP Semibold"/>
                <a:cs typeface="+mn-cs"/>
              </a:rPr>
              <a:t>tcp</a:t>
            </a:r>
            <a:r>
              <a:rPr lang="pt-BR" sz="2000" dirty="0">
                <a:solidFill>
                  <a:srgbClr val="000000"/>
                </a:solidFill>
                <a:latin typeface="Segoe WP Semibold"/>
                <a:cs typeface="+mn-cs"/>
              </a:rPr>
              <a:t> </a:t>
            </a:r>
            <a:r>
              <a:rPr lang="pt-BR" sz="2000" i="1" dirty="0">
                <a:solidFill>
                  <a:srgbClr val="5F9EA0"/>
                </a:solidFill>
                <a:latin typeface="Segoe WP Semibold"/>
                <a:cs typeface="+mn-cs"/>
              </a:rPr>
              <a:t>-ProbeProtocol</a:t>
            </a:r>
            <a:r>
              <a:rPr lang="pt-BR" sz="2000" dirty="0">
                <a:solidFill>
                  <a:srgbClr val="000000"/>
                </a:solidFill>
                <a:latin typeface="Segoe WP Semibold"/>
                <a:cs typeface="+mn-cs"/>
              </a:rPr>
              <a:t> </a:t>
            </a:r>
            <a:r>
              <a:rPr lang="pt-BR" sz="2000" dirty="0">
                <a:solidFill>
                  <a:srgbClr val="800000"/>
                </a:solidFill>
                <a:latin typeface="Segoe WP Semibold"/>
                <a:cs typeface="+mn-cs"/>
              </a:rPr>
              <a:t>http</a:t>
            </a:r>
            <a:r>
              <a:rPr lang="pt-BR" sz="2000" dirty="0">
                <a:solidFill>
                  <a:srgbClr val="000000"/>
                </a:solidFill>
                <a:latin typeface="Segoe WP Semibold"/>
                <a:cs typeface="+mn-cs"/>
              </a:rPr>
              <a:t> </a:t>
            </a:r>
            <a:r>
              <a:rPr lang="pt-BR" sz="2000" i="1" dirty="0">
                <a:solidFill>
                  <a:srgbClr val="5F9EA0"/>
                </a:solidFill>
                <a:latin typeface="Segoe WP Semibold"/>
                <a:cs typeface="+mn-cs"/>
              </a:rPr>
              <a:t>-ProbePort</a:t>
            </a:r>
            <a:r>
              <a:rPr lang="pt-BR" sz="2000" dirty="0">
                <a:solidFill>
                  <a:srgbClr val="000000"/>
                </a:solidFill>
                <a:latin typeface="Segoe WP Semibold"/>
                <a:cs typeface="+mn-cs"/>
              </a:rPr>
              <a:t> 80 </a:t>
            </a:r>
            <a:r>
              <a:rPr lang="pt-BR" sz="2000" b="1" dirty="0">
                <a:solidFill>
                  <a:srgbClr val="5F9EA0"/>
                </a:solidFill>
                <a:latin typeface="Segoe WP Semibold"/>
                <a:cs typeface="+mn-cs"/>
              </a:rPr>
              <a:t>`</a:t>
            </a:r>
            <a:endParaRPr lang="pt-BR" sz="2000" dirty="0">
              <a:solidFill>
                <a:srgbClr val="000000"/>
              </a:solidFill>
              <a:latin typeface="Segoe WP Semibold"/>
              <a:cs typeface="+mn-cs"/>
            </a:endParaRPr>
          </a:p>
          <a:p>
            <a:pPr lvl="0" defTabSz="913641">
              <a:lnSpc>
                <a:spcPct val="100000"/>
              </a:lnSpc>
              <a:spcBef>
                <a:spcPts val="0"/>
              </a:spcBef>
            </a:pPr>
            <a:r>
              <a:rPr lang="en-US" sz="2000" i="1" dirty="0">
                <a:solidFill>
                  <a:srgbClr val="5F9EA0"/>
                </a:solidFill>
                <a:latin typeface="Segoe WP Semibold"/>
                <a:cs typeface="+mn-cs"/>
              </a:rPr>
              <a:t>-</a:t>
            </a:r>
            <a:r>
              <a:rPr lang="en-US" sz="2000" i="1" dirty="0" err="1">
                <a:solidFill>
                  <a:srgbClr val="5F9EA0"/>
                </a:solidFill>
                <a:latin typeface="Segoe WP Semibold"/>
                <a:cs typeface="+mn-cs"/>
              </a:rPr>
              <a:t>ProbePath</a:t>
            </a:r>
            <a:r>
              <a:rPr lang="en-US" sz="2000" dirty="0">
                <a:solidFill>
                  <a:srgbClr val="000000"/>
                </a:solidFill>
                <a:latin typeface="Segoe WP Semibold"/>
                <a:cs typeface="+mn-cs"/>
              </a:rPr>
              <a:t> </a:t>
            </a:r>
            <a:r>
              <a:rPr lang="en-US" sz="2000" dirty="0">
                <a:solidFill>
                  <a:srgbClr val="800000"/>
                </a:solidFill>
                <a:latin typeface="Segoe WP Semibold"/>
                <a:cs typeface="+mn-cs"/>
              </a:rPr>
              <a:t>'/</a:t>
            </a:r>
            <a:r>
              <a:rPr lang="en-US" sz="2000" dirty="0" err="1">
                <a:solidFill>
                  <a:srgbClr val="800000"/>
                </a:solidFill>
                <a:latin typeface="Segoe WP Semibold"/>
                <a:cs typeface="+mn-cs"/>
              </a:rPr>
              <a:t>healthcheck</a:t>
            </a:r>
            <a:r>
              <a:rPr lang="en-US" sz="2000" dirty="0">
                <a:solidFill>
                  <a:srgbClr val="800000"/>
                </a:solidFill>
                <a:latin typeface="Segoe WP Semibold"/>
                <a:cs typeface="+mn-cs"/>
              </a:rPr>
              <a:t>/iisstart.htm'</a:t>
            </a:r>
            <a:r>
              <a:rPr lang="en-US" sz="2000" dirty="0">
                <a:solidFill>
                  <a:srgbClr val="000000"/>
                </a:solidFill>
                <a:latin typeface="Segoe WP Semibold"/>
                <a:cs typeface="+mn-cs"/>
              </a:rPr>
              <a:t> |</a:t>
            </a:r>
          </a:p>
          <a:p>
            <a:pPr lvl="0" defTabSz="913641">
              <a:lnSpc>
                <a:spcPct val="100000"/>
              </a:lnSpc>
              <a:spcBef>
                <a:spcPts val="0"/>
              </a:spcBef>
            </a:pPr>
            <a:r>
              <a:rPr lang="en-US" sz="2000" b="1" dirty="0">
                <a:solidFill>
                  <a:srgbClr val="5F9EA0"/>
                </a:solidFill>
                <a:latin typeface="Segoe WP Semibold"/>
                <a:cs typeface="+mn-cs"/>
              </a:rPr>
              <a:t>Set-</a:t>
            </a:r>
            <a:r>
              <a:rPr lang="en-US" sz="2000" b="1" dirty="0" err="1">
                <a:solidFill>
                  <a:srgbClr val="5F9EA0"/>
                </a:solidFill>
                <a:latin typeface="Segoe WP Semibold"/>
                <a:cs typeface="+mn-cs"/>
              </a:rPr>
              <a:t>AzureSubnet</a:t>
            </a:r>
            <a:r>
              <a:rPr lang="en-US" sz="2000" dirty="0">
                <a:solidFill>
                  <a:srgbClr val="000000"/>
                </a:solidFill>
                <a:latin typeface="Segoe WP Semibold"/>
                <a:cs typeface="+mn-cs"/>
              </a:rPr>
              <a:t> </a:t>
            </a:r>
            <a:r>
              <a:rPr lang="en-US" sz="2000" dirty="0">
                <a:solidFill>
                  <a:srgbClr val="800080"/>
                </a:solidFill>
                <a:latin typeface="Segoe WP Semibold"/>
                <a:cs typeface="+mn-cs"/>
              </a:rPr>
              <a:t>$</a:t>
            </a:r>
            <a:r>
              <a:rPr lang="en-US" sz="2000" dirty="0" err="1">
                <a:solidFill>
                  <a:srgbClr val="800080"/>
                </a:solidFill>
                <a:latin typeface="Segoe WP Semibold"/>
                <a:cs typeface="+mn-cs"/>
              </a:rPr>
              <a:t>spsubnet</a:t>
            </a:r>
            <a:endParaRPr lang="en-US" sz="2000" dirty="0">
              <a:solidFill>
                <a:srgbClr val="800080"/>
              </a:solidFill>
              <a:latin typeface="Segoe WP Semibold"/>
              <a:cs typeface="+mn-cs"/>
            </a:endParaRPr>
          </a:p>
          <a:p>
            <a:pPr lvl="0" defTabSz="913641">
              <a:lnSpc>
                <a:spcPct val="100000"/>
              </a:lnSpc>
              <a:spcBef>
                <a:spcPts val="0"/>
              </a:spcBef>
            </a:pPr>
            <a:r>
              <a:rPr lang="en-US" sz="2400" b="1" dirty="0">
                <a:solidFill>
                  <a:schemeClr val="tx1"/>
                </a:solidFill>
                <a:latin typeface="Segoe UI"/>
                <a:cs typeface="+mn-cs"/>
              </a:rPr>
              <a:t>. . . </a:t>
            </a:r>
            <a:endParaRPr lang="en-US" sz="2800" b="1" dirty="0">
              <a:solidFill>
                <a:schemeClr val="tx1"/>
              </a:solidFill>
              <a:latin typeface="Segoe WP Semibold"/>
              <a:cs typeface="+mn-cs"/>
            </a:endParaRPr>
          </a:p>
        </p:txBody>
      </p:sp>
      <p:sp>
        <p:nvSpPr>
          <p:cNvPr id="11" name="Rectangle 10"/>
          <p:cNvSpPr/>
          <p:nvPr/>
        </p:nvSpPr>
        <p:spPr bwMode="auto">
          <a:xfrm>
            <a:off x="-1" y="0"/>
            <a:ext cx="12188825" cy="5029199"/>
          </a:xfrm>
          <a:prstGeom prst="rect">
            <a:avLst/>
          </a:prstGeom>
          <a:solidFill>
            <a:srgbClr val="D9D9D9">
              <a:alpha val="50196"/>
            </a:srgbClr>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ounded Rectangle 5"/>
          <p:cNvSpPr/>
          <p:nvPr/>
        </p:nvSpPr>
        <p:spPr bwMode="auto">
          <a:xfrm>
            <a:off x="-11877" y="5029200"/>
            <a:ext cx="12188825" cy="1828800"/>
          </a:xfrm>
          <a:prstGeom prst="roundRect">
            <a:avLst/>
          </a:prstGeom>
          <a:noFill/>
          <a:ln w="38100">
            <a:solidFill>
              <a:srgbClr val="FF0000"/>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06628671"/>
      </p:ext>
    </p:extLst>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to Action</a:t>
            </a:r>
            <a:endParaRPr lang="en-US" dirty="0"/>
          </a:p>
        </p:txBody>
      </p:sp>
      <p:sp>
        <p:nvSpPr>
          <p:cNvPr id="3" name="Text Placeholder 2"/>
          <p:cNvSpPr>
            <a:spLocks noGrp="1"/>
          </p:cNvSpPr>
          <p:nvPr>
            <p:ph type="body" sz="quarter" idx="11"/>
          </p:nvPr>
        </p:nvSpPr>
        <p:spPr/>
        <p:txBody>
          <a:bodyPr/>
          <a:lstStyle/>
          <a:p>
            <a:r>
              <a:rPr lang="en-US" dirty="0" smtClean="0"/>
              <a:t>Identify Scenarios</a:t>
            </a:r>
            <a:endParaRPr lang="en-US" dirty="0"/>
          </a:p>
          <a:p>
            <a:r>
              <a:rPr lang="en-US" dirty="0" smtClean="0"/>
              <a:t>Build Developer Machines</a:t>
            </a:r>
            <a:endParaRPr lang="en-US" dirty="0"/>
          </a:p>
          <a:p>
            <a:r>
              <a:rPr lang="en-US" dirty="0" smtClean="0"/>
              <a:t>Deploy SharePoint Farms</a:t>
            </a:r>
            <a:endParaRPr lang="en-US" dirty="0"/>
          </a:p>
          <a:p>
            <a:r>
              <a:rPr lang="en-US" dirty="0" smtClean="0"/>
              <a:t>Learn PowerShell</a:t>
            </a:r>
            <a:endParaRPr lang="en-US" dirty="0"/>
          </a:p>
        </p:txBody>
      </p:sp>
    </p:spTree>
    <p:extLst>
      <p:ext uri="{BB962C8B-B14F-4D97-AF65-F5344CB8AC3E}">
        <p14:creationId xmlns:p14="http://schemas.microsoft.com/office/powerpoint/2010/main" val="149811087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2916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1"/>
          </p:nvPr>
        </p:nvSpPr>
        <p:spPr/>
        <p:txBody>
          <a:bodyPr/>
          <a:lstStyle/>
          <a:p>
            <a:r>
              <a:rPr lang="en-US" dirty="0"/>
              <a:t>Motivation and Scenarios</a:t>
            </a:r>
          </a:p>
          <a:p>
            <a:r>
              <a:rPr lang="en-US" dirty="0"/>
              <a:t>Migration Approaches</a:t>
            </a:r>
          </a:p>
          <a:p>
            <a:r>
              <a:rPr lang="en-US" dirty="0"/>
              <a:t>Developer Machine</a:t>
            </a:r>
          </a:p>
          <a:p>
            <a:r>
              <a:rPr lang="en-US" dirty="0"/>
              <a:t>Multi-Machine Farm</a:t>
            </a:r>
          </a:p>
          <a:p>
            <a:r>
              <a:rPr lang="en-US" dirty="0"/>
              <a:t>PowerShell </a:t>
            </a:r>
            <a:r>
              <a:rPr lang="en-US" dirty="0" smtClean="0"/>
              <a:t>Automation</a:t>
            </a:r>
            <a:endParaRPr lang="en-US" dirty="0"/>
          </a:p>
        </p:txBody>
      </p:sp>
    </p:spTree>
    <p:extLst>
      <p:ext uri="{BB962C8B-B14F-4D97-AF65-F5344CB8AC3E}">
        <p14:creationId xmlns:p14="http://schemas.microsoft.com/office/powerpoint/2010/main" val="111235937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7750" y="6096000"/>
            <a:ext cx="6052426"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dirty="0" smtClean="0">
                <a:solidFill>
                  <a:schemeClr val="bg1">
                    <a:alpha val="99000"/>
                  </a:schemeClr>
                </a:solidFill>
              </a:rPr>
              <a:t>When and why would I use SharePoint in the cloud?</a:t>
            </a:r>
          </a:p>
        </p:txBody>
      </p:sp>
      <p:sp>
        <p:nvSpPr>
          <p:cNvPr id="3" name="Text Placeholder 2"/>
          <p:cNvSpPr>
            <a:spLocks noGrp="1"/>
          </p:cNvSpPr>
          <p:nvPr>
            <p:ph type="body" sz="quarter" idx="10"/>
          </p:nvPr>
        </p:nvSpPr>
        <p:spPr/>
        <p:txBody>
          <a:bodyPr/>
          <a:lstStyle/>
          <a:p>
            <a:r>
              <a:rPr lang="en-US" sz="6000" b="1" dirty="0">
                <a:solidFill>
                  <a:schemeClr val="bg1"/>
                </a:solidFill>
              </a:rPr>
              <a:t>Motivations and </a:t>
            </a:r>
            <a:r>
              <a:rPr lang="en-US" sz="6000" b="1" dirty="0" smtClean="0">
                <a:solidFill>
                  <a:schemeClr val="bg1"/>
                </a:solidFill>
              </a:rPr>
              <a:t>Scenario</a:t>
            </a:r>
            <a:endParaRPr lang="en-US" sz="6000" dirty="0">
              <a:solidFill>
                <a:schemeClr val="bg1"/>
              </a:solidFill>
            </a:endParaRPr>
          </a:p>
        </p:txBody>
      </p:sp>
    </p:spTree>
    <p:extLst>
      <p:ext uri="{BB962C8B-B14F-4D97-AF65-F5344CB8AC3E}">
        <p14:creationId xmlns:p14="http://schemas.microsoft.com/office/powerpoint/2010/main" val="244930540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Drivers for Cloud Adoption</a:t>
            </a:r>
            <a:endParaRPr lang="en-US" dirty="0"/>
          </a:p>
        </p:txBody>
      </p:sp>
      <p:sp>
        <p:nvSpPr>
          <p:cNvPr id="3" name="Text Placeholder 2"/>
          <p:cNvSpPr>
            <a:spLocks noGrp="1"/>
          </p:cNvSpPr>
          <p:nvPr>
            <p:ph type="body" sz="quarter" idx="10"/>
          </p:nvPr>
        </p:nvSpPr>
        <p:spPr>
          <a:xfrm>
            <a:off x="454058" y="1233846"/>
            <a:ext cx="9890162" cy="5069080"/>
          </a:xfrm>
        </p:spPr>
        <p:txBody>
          <a:bodyPr/>
          <a:lstStyle/>
          <a:p>
            <a:r>
              <a:rPr lang="en-US" dirty="0" smtClean="0">
                <a:solidFill>
                  <a:schemeClr val="accent2"/>
                </a:solidFill>
              </a:rPr>
              <a:t>           IT Agility </a:t>
            </a:r>
            <a:endParaRPr lang="en-US" dirty="0">
              <a:solidFill>
                <a:schemeClr val="accent2"/>
              </a:solidFill>
            </a:endParaRPr>
          </a:p>
          <a:p>
            <a:r>
              <a:rPr lang="en-US" sz="2800" dirty="0" smtClean="0"/>
              <a:t>The ability to instantly provision new hardware for new opportunities or respond quickly to business demand can be a competitive advantage.</a:t>
            </a:r>
            <a:endParaRPr lang="en-US" sz="2800" dirty="0" smtClean="0">
              <a:solidFill>
                <a:schemeClr val="accent2"/>
              </a:solidFill>
            </a:endParaRPr>
          </a:p>
          <a:p>
            <a:r>
              <a:rPr lang="en-US" dirty="0" smtClean="0">
                <a:solidFill>
                  <a:schemeClr val="accent2"/>
                </a:solidFill>
              </a:rPr>
              <a:t>           Focus</a:t>
            </a:r>
          </a:p>
          <a:p>
            <a:r>
              <a:rPr lang="en-US" sz="2800" dirty="0" smtClean="0"/>
              <a:t>Focusing less on infrastructure leaves more time for improving the success of the business through better IT. </a:t>
            </a:r>
          </a:p>
          <a:p>
            <a:r>
              <a:rPr lang="en-US" sz="2800" b="1" dirty="0" smtClean="0"/>
              <a:t>More on Innovation and less on Infrastructure.</a:t>
            </a:r>
            <a:endParaRPr lang="en-US" sz="2800" b="1" dirty="0"/>
          </a:p>
          <a:p>
            <a:r>
              <a:rPr lang="en-US" dirty="0" smtClean="0">
                <a:solidFill>
                  <a:schemeClr val="accent2"/>
                </a:solidFill>
              </a:rPr>
              <a:t>           Economics</a:t>
            </a:r>
          </a:p>
          <a:p>
            <a:r>
              <a:rPr lang="en-US" sz="2800" dirty="0" smtClean="0"/>
              <a:t>Cloud Computing lowers the cost of delivering IT and increases the utilization and efficiency of your data center. </a:t>
            </a:r>
            <a:endParaRPr lang="en-US" dirty="0">
              <a:solidFill>
                <a:schemeClr val="accent2"/>
              </a:solidFill>
            </a:endParaRPr>
          </a:p>
        </p:txBody>
      </p:sp>
      <p:grpSp>
        <p:nvGrpSpPr>
          <p:cNvPr id="14" name="Group 13"/>
          <p:cNvGrpSpPr/>
          <p:nvPr/>
        </p:nvGrpSpPr>
        <p:grpSpPr>
          <a:xfrm>
            <a:off x="457198" y="1144175"/>
            <a:ext cx="1224048" cy="811498"/>
            <a:chOff x="519692" y="1253236"/>
            <a:chExt cx="1224048" cy="811498"/>
          </a:xfrm>
        </p:grpSpPr>
        <p:sp>
          <p:nvSpPr>
            <p:cNvPr id="5" name="Presentation Title Rectangle"/>
            <p:cNvSpPr txBox="1">
              <a:spLocks/>
            </p:cNvSpPr>
            <p:nvPr/>
          </p:nvSpPr>
          <p:spPr>
            <a:xfrm>
              <a:off x="519692" y="1353376"/>
              <a:ext cx="1224048" cy="611219"/>
            </a:xfrm>
            <a:prstGeom prst="rect">
              <a:avLst/>
            </a:prstGeom>
            <a:solidFill>
              <a:srgbClr val="00AEEF"/>
            </a:solidFill>
            <a:effectLst/>
          </p:spPr>
          <p:txBody>
            <a:bodyPr lIns="182880" rIns="137160" bIns="182880" anchor="b" anchorCtr="0">
              <a:noAutofit/>
            </a:bodyPr>
            <a:lstStyle>
              <a:defPPr>
                <a:defRPr lang="en-US"/>
              </a:defPPr>
              <a:lvl1pPr>
                <a:lnSpc>
                  <a:spcPct val="90000"/>
                </a:lnSpc>
                <a:spcBef>
                  <a:spcPct val="0"/>
                </a:spcBef>
                <a:buNone/>
                <a:defRPr sz="1700" b="1" i="0" cap="none" spc="0" baseline="0">
                  <a:ln w="3175">
                    <a:noFill/>
                  </a:ln>
                  <a:gradFill flip="none" rotWithShape="1">
                    <a:gsLst>
                      <a:gs pos="4583">
                        <a:srgbClr val="FFFFFF"/>
                      </a:gs>
                      <a:gs pos="100000">
                        <a:srgbClr val="FFFFFF"/>
                      </a:gs>
                    </a:gsLst>
                    <a:lin ang="5400000" scaled="0"/>
                    <a:tileRect/>
                  </a:gradFill>
                  <a:effectLst/>
                  <a:latin typeface="+mj-lt"/>
                  <a:cs typeface="Arial" charset="0"/>
                </a:defRPr>
              </a:lvl1pPr>
            </a:lstStyle>
            <a:p>
              <a:pPr defTabSz="914400">
                <a:defRPr/>
              </a:pPr>
              <a:endParaRPr lang="en-US" sz="2400" b="0" kern="0" dirty="0">
                <a:latin typeface="Segoe UI Light" pitchFamily="34" charset="0"/>
              </a:endParaRPr>
            </a:p>
          </p:txBody>
        </p:sp>
        <p:pic>
          <p:nvPicPr>
            <p:cNvPr id="6" name="Picture 5" descr="Agility.png"/>
            <p:cNvPicPr>
              <a:picLocks noChangeAspect="1"/>
            </p:cNvPicPr>
            <p:nvPr/>
          </p:nvPicPr>
          <p:blipFill>
            <a:blip r:embed="rId3" cstate="print">
              <a:lum bright="100000"/>
            </a:blip>
            <a:stretch>
              <a:fillRect/>
            </a:stretch>
          </p:blipFill>
          <p:spPr>
            <a:xfrm>
              <a:off x="605404" y="1253236"/>
              <a:ext cx="1052623" cy="811498"/>
            </a:xfrm>
            <a:prstGeom prst="rect">
              <a:avLst/>
            </a:prstGeom>
          </p:spPr>
        </p:pic>
      </p:grpSp>
      <p:grpSp>
        <p:nvGrpSpPr>
          <p:cNvPr id="13" name="Group 12"/>
          <p:cNvGrpSpPr/>
          <p:nvPr/>
        </p:nvGrpSpPr>
        <p:grpSpPr>
          <a:xfrm>
            <a:off x="457198" y="2819332"/>
            <a:ext cx="1224048" cy="729521"/>
            <a:chOff x="9732196" y="1309511"/>
            <a:chExt cx="1224048" cy="729521"/>
          </a:xfrm>
        </p:grpSpPr>
        <p:sp>
          <p:nvSpPr>
            <p:cNvPr id="8" name="Presentation Title Rectangle"/>
            <p:cNvSpPr txBox="1">
              <a:spLocks/>
            </p:cNvSpPr>
            <p:nvPr/>
          </p:nvSpPr>
          <p:spPr>
            <a:xfrm>
              <a:off x="9732196" y="1365341"/>
              <a:ext cx="1224048" cy="587288"/>
            </a:xfrm>
            <a:prstGeom prst="rect">
              <a:avLst/>
            </a:prstGeom>
            <a:solidFill>
              <a:srgbClr val="8DC63F"/>
            </a:solidFill>
            <a:effectLst/>
          </p:spPr>
          <p:txBody>
            <a:bodyPr lIns="182880" rIns="137160" bIns="182880" anchor="b" anchorCtr="0">
              <a:noAutofit/>
            </a:bodyPr>
            <a:lstStyle>
              <a:defPPr>
                <a:defRPr lang="en-US"/>
              </a:defPPr>
              <a:lvl1pPr marR="0" lvl="0" indent="0" defTabSz="914400" fontAlgn="auto">
                <a:lnSpc>
                  <a:spcPct val="90000"/>
                </a:lnSpc>
                <a:spcBef>
                  <a:spcPct val="0"/>
                </a:spcBef>
                <a:spcAft>
                  <a:spcPts val="0"/>
                </a:spcAft>
                <a:buClrTx/>
                <a:buSzTx/>
                <a:buFontTx/>
                <a:buNone/>
                <a:tabLst/>
                <a:defRPr kumimoji="0" sz="2000" b="0" i="0" u="none" strike="noStrike" kern="0" cap="none" spc="0" normalizeH="0" baseline="0">
                  <a:ln w="3175">
                    <a:noFill/>
                  </a:ln>
                  <a:gradFill flip="none" rotWithShape="1">
                    <a:gsLst>
                      <a:gs pos="4583">
                        <a:srgbClr val="FFFFFF"/>
                      </a:gs>
                      <a:gs pos="100000">
                        <a:srgbClr val="FFFFFF"/>
                      </a:gs>
                    </a:gsLst>
                    <a:lin ang="5400000" scaled="0"/>
                    <a:tileRect/>
                  </a:gradFill>
                  <a:effectLst/>
                  <a:uLnTx/>
                  <a:uFillTx/>
                  <a:latin typeface="Segoe"/>
                  <a:cs typeface="Arial" charset="0"/>
                </a:defRPr>
              </a:lvl1pPr>
            </a:lstStyle>
            <a:p>
              <a:endParaRPr sz="3200" dirty="0">
                <a:latin typeface="Segoe UI Light" pitchFamily="34" charset="0"/>
              </a:endParaRPr>
            </a:p>
          </p:txBody>
        </p:sp>
        <p:pic>
          <p:nvPicPr>
            <p:cNvPr id="9" name="Picture 8" descr="magnifying glass-01.png"/>
            <p:cNvPicPr>
              <a:picLocks noChangeAspect="1"/>
            </p:cNvPicPr>
            <p:nvPr/>
          </p:nvPicPr>
          <p:blipFill>
            <a:blip r:embed="rId4" cstate="print">
              <a:lum bright="100000"/>
            </a:blip>
            <a:stretch>
              <a:fillRect/>
            </a:stretch>
          </p:blipFill>
          <p:spPr>
            <a:xfrm>
              <a:off x="9972532" y="1309511"/>
              <a:ext cx="686170" cy="729521"/>
            </a:xfrm>
            <a:prstGeom prst="rect">
              <a:avLst/>
            </a:prstGeom>
          </p:spPr>
        </p:pic>
      </p:grpSp>
      <p:grpSp>
        <p:nvGrpSpPr>
          <p:cNvPr id="10" name="Group 9"/>
          <p:cNvGrpSpPr/>
          <p:nvPr/>
        </p:nvGrpSpPr>
        <p:grpSpPr>
          <a:xfrm>
            <a:off x="455900" y="4892992"/>
            <a:ext cx="1225023" cy="611219"/>
            <a:chOff x="7642531" y="2078181"/>
            <a:chExt cx="2798064" cy="2142945"/>
          </a:xfrm>
        </p:grpSpPr>
        <p:sp>
          <p:nvSpPr>
            <p:cNvPr id="11" name="Presentation Title Rectangle"/>
            <p:cNvSpPr txBox="1">
              <a:spLocks/>
            </p:cNvSpPr>
            <p:nvPr/>
          </p:nvSpPr>
          <p:spPr>
            <a:xfrm>
              <a:off x="7642531" y="2078181"/>
              <a:ext cx="2798064" cy="2142945"/>
            </a:xfrm>
            <a:prstGeom prst="rect">
              <a:avLst/>
            </a:prstGeom>
            <a:solidFill>
              <a:srgbClr val="00A651"/>
            </a:solidFill>
            <a:effectLst/>
          </p:spPr>
          <p:txBody>
            <a:bodyPr lIns="182880" rIns="137160" bIns="182880" anchor="b"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defTabSz="914400">
                <a:defRPr/>
              </a:pPr>
              <a:endParaRPr sz="3200" b="0" kern="0" spc="0" dirty="0">
                <a:latin typeface="Segoe UI Light" pitchFamily="34" charset="0"/>
              </a:endParaRPr>
            </a:p>
          </p:txBody>
        </p:sp>
        <p:pic>
          <p:nvPicPr>
            <p:cNvPr id="12" name="Picture 11" descr="Economy_2.png"/>
            <p:cNvPicPr>
              <a:picLocks noChangeAspect="1"/>
            </p:cNvPicPr>
            <p:nvPr/>
          </p:nvPicPr>
          <p:blipFill>
            <a:blip r:embed="rId5" cstate="print">
              <a:lum bright="100000"/>
            </a:blip>
            <a:stretch>
              <a:fillRect/>
            </a:stretch>
          </p:blipFill>
          <p:spPr>
            <a:xfrm>
              <a:off x="8336790" y="2590800"/>
              <a:ext cx="1309592" cy="1456266"/>
            </a:xfrm>
            <a:prstGeom prst="rect">
              <a:avLst/>
            </a:prstGeom>
          </p:spPr>
        </p:pic>
      </p:grpSp>
    </p:spTree>
    <p:extLst>
      <p:ext uri="{BB962C8B-B14F-4D97-AF65-F5344CB8AC3E}">
        <p14:creationId xmlns:p14="http://schemas.microsoft.com/office/powerpoint/2010/main" val="275323107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SharePoint Cloud Continuum</a:t>
            </a:r>
            <a:endParaRPr lang="en-US" dirty="0"/>
          </a:p>
        </p:txBody>
      </p:sp>
      <p:sp>
        <p:nvSpPr>
          <p:cNvPr id="5" name="Rectangle 4"/>
          <p:cNvSpPr/>
          <p:nvPr/>
        </p:nvSpPr>
        <p:spPr bwMode="auto">
          <a:xfrm rot="5400000" flipV="1">
            <a:off x="3281404" y="-1326526"/>
            <a:ext cx="4657801" cy="10012261"/>
          </a:xfrm>
          <a:prstGeom prst="rect">
            <a:avLst/>
          </a:prstGeom>
          <a:solidFill>
            <a:schemeClr val="bg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75" tIns="38088" rIns="76175" bIns="38088" numCol="1" rtlCol="0" anchor="ctr" anchorCtr="0" compatLnSpc="1">
            <a:prstTxWarp prst="textNoShape">
              <a:avLst/>
            </a:prstTxWarp>
          </a:bodyPr>
          <a:lstStyle/>
          <a:p>
            <a:pPr algn="ctr" defTabSz="761536"/>
            <a:endParaRPr lang="en-US" sz="1500" dirty="0">
              <a:solidFill>
                <a:schemeClr val="bg1"/>
              </a:solidFill>
            </a:endParaRPr>
          </a:p>
        </p:txBody>
      </p:sp>
      <p:pic>
        <p:nvPicPr>
          <p:cNvPr id="6" name="Picture 2" descr="\\eventsql\dvd\Online_ART\DVD_Art_Sept-2-2010\Artwork_Imagery\Shapes\Arrows\White Collection 25 percent opaque - soft shadow\curved arrow 5.png"/>
          <p:cNvPicPr>
            <a:picLocks noChangeAspect="1" noChangeArrowheads="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rot="604224">
            <a:off x="1794010" y="609583"/>
            <a:ext cx="8117846" cy="545200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204741" y="6096000"/>
            <a:ext cx="1651671" cy="430887"/>
          </a:xfrm>
          <a:prstGeom prst="rect">
            <a:avLst/>
          </a:prstGeom>
          <a:noFill/>
        </p:spPr>
        <p:txBody>
          <a:bodyPr wrap="none" lIns="0" tIns="0" rIns="0" bIns="0" rtlCol="0">
            <a:spAutoFit/>
          </a:bodyPr>
          <a:lstStyle/>
          <a:p>
            <a:r>
              <a:rPr lang="en-US" sz="2800" spc="267" dirty="0">
                <a:latin typeface="+mj-lt"/>
              </a:rPr>
              <a:t>CONTROL</a:t>
            </a:r>
          </a:p>
        </p:txBody>
      </p:sp>
      <p:cxnSp>
        <p:nvCxnSpPr>
          <p:cNvPr id="8" name="Straight Arrow Connector 7"/>
          <p:cNvCxnSpPr/>
          <p:nvPr/>
        </p:nvCxnSpPr>
        <p:spPr>
          <a:xfrm flipV="1">
            <a:off x="10616436" y="1350705"/>
            <a:ext cx="1" cy="4838184"/>
          </a:xfrm>
          <a:prstGeom prst="straightConnector1">
            <a:avLst/>
          </a:prstGeom>
          <a:ln/>
        </p:spPr>
        <p:style>
          <a:lnRef idx="1">
            <a:schemeClr val="accent6"/>
          </a:lnRef>
          <a:fillRef idx="0">
            <a:schemeClr val="accent6"/>
          </a:fillRef>
          <a:effectRef idx="0">
            <a:schemeClr val="accent6"/>
          </a:effectRef>
          <a:fontRef idx="minor">
            <a:schemeClr val="tx1"/>
          </a:fontRef>
        </p:style>
      </p:cxnSp>
      <p:sp>
        <p:nvSpPr>
          <p:cNvPr id="9" name="TextBox 8"/>
          <p:cNvSpPr txBox="1"/>
          <p:nvPr/>
        </p:nvSpPr>
        <p:spPr>
          <a:xfrm rot="5400000">
            <a:off x="9566756" y="3286470"/>
            <a:ext cx="3491790" cy="507831"/>
          </a:xfrm>
          <a:prstGeom prst="rect">
            <a:avLst/>
          </a:prstGeom>
          <a:noFill/>
        </p:spPr>
        <p:txBody>
          <a:bodyPr wrap="none" lIns="0" tIns="0" rIns="0" bIns="0" rtlCol="0">
            <a:spAutoFit/>
          </a:bodyPr>
          <a:lstStyle/>
          <a:p>
            <a:r>
              <a:rPr lang="en-US" sz="3300" spc="267" dirty="0">
                <a:latin typeface="+mj-lt"/>
              </a:rPr>
              <a:t>COST-EFFICIENCY</a:t>
            </a:r>
          </a:p>
        </p:txBody>
      </p:sp>
      <p:cxnSp>
        <p:nvCxnSpPr>
          <p:cNvPr id="10" name="Straight Connector 9"/>
          <p:cNvCxnSpPr/>
          <p:nvPr/>
        </p:nvCxnSpPr>
        <p:spPr>
          <a:xfrm>
            <a:off x="10616436" y="5932250"/>
            <a:ext cx="0" cy="481568"/>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11" name="Straight Connector 10"/>
          <p:cNvCxnSpPr/>
          <p:nvPr/>
        </p:nvCxnSpPr>
        <p:spPr>
          <a:xfrm>
            <a:off x="2285606" y="5948277"/>
            <a:ext cx="0" cy="224757"/>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12" name="Straight Connector 11"/>
          <p:cNvCxnSpPr/>
          <p:nvPr/>
        </p:nvCxnSpPr>
        <p:spPr>
          <a:xfrm rot="5400000">
            <a:off x="4486405" y="6062040"/>
            <a:ext cx="227526"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13" name="Straight Connector 12"/>
          <p:cNvCxnSpPr/>
          <p:nvPr/>
        </p:nvCxnSpPr>
        <p:spPr>
          <a:xfrm rot="5400000">
            <a:off x="5689659" y="6062040"/>
            <a:ext cx="227526"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14" name="Straight Connector 13"/>
          <p:cNvCxnSpPr/>
          <p:nvPr/>
        </p:nvCxnSpPr>
        <p:spPr>
          <a:xfrm rot="5400000">
            <a:off x="8096165" y="6062040"/>
            <a:ext cx="227526"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15" name="Straight Connector 14"/>
          <p:cNvCxnSpPr/>
          <p:nvPr/>
        </p:nvCxnSpPr>
        <p:spPr>
          <a:xfrm rot="5400000">
            <a:off x="9299418" y="6062040"/>
            <a:ext cx="227526"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16" name="Straight Connector 15"/>
          <p:cNvCxnSpPr/>
          <p:nvPr/>
        </p:nvCxnSpPr>
        <p:spPr>
          <a:xfrm rot="5400000">
            <a:off x="3283152" y="6062040"/>
            <a:ext cx="227526"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17" name="Straight Arrow Connector 16"/>
          <p:cNvCxnSpPr/>
          <p:nvPr/>
        </p:nvCxnSpPr>
        <p:spPr>
          <a:xfrm>
            <a:off x="1519627" y="6002703"/>
            <a:ext cx="9434575" cy="0"/>
          </a:xfrm>
          <a:prstGeom prst="straightConnector1">
            <a:avLst/>
          </a:prstGeom>
          <a:ln/>
        </p:spPr>
        <p:style>
          <a:lnRef idx="1">
            <a:schemeClr val="accent6"/>
          </a:lnRef>
          <a:fillRef idx="0">
            <a:schemeClr val="accent6"/>
          </a:fillRef>
          <a:effectRef idx="0">
            <a:schemeClr val="accent6"/>
          </a:effectRef>
          <a:fontRef idx="minor">
            <a:schemeClr val="tx1"/>
          </a:fontRef>
        </p:style>
      </p:cxnSp>
      <p:grpSp>
        <p:nvGrpSpPr>
          <p:cNvPr id="18" name="Group 17"/>
          <p:cNvGrpSpPr/>
          <p:nvPr/>
        </p:nvGrpSpPr>
        <p:grpSpPr>
          <a:xfrm>
            <a:off x="604174" y="2397212"/>
            <a:ext cx="9929110" cy="2410176"/>
            <a:chOff x="374210" y="2876654"/>
            <a:chExt cx="12805067" cy="2892211"/>
          </a:xfrm>
        </p:grpSpPr>
        <p:cxnSp>
          <p:nvCxnSpPr>
            <p:cNvPr id="19" name="Straight Arrow Connector 18"/>
            <p:cNvCxnSpPr/>
            <p:nvPr/>
          </p:nvCxnSpPr>
          <p:spPr>
            <a:xfrm flipV="1">
              <a:off x="374210" y="2876654"/>
              <a:ext cx="12805067" cy="11559"/>
            </a:xfrm>
            <a:prstGeom prst="straightConnector1">
              <a:avLst/>
            </a:prstGeom>
            <a:ln w="9525">
              <a:solidFill>
                <a:srgbClr val="23B5E9"/>
              </a:solidFill>
              <a:prstDash val="lgDash"/>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74210" y="5757306"/>
              <a:ext cx="12805067" cy="11559"/>
            </a:xfrm>
            <a:prstGeom prst="straightConnector1">
              <a:avLst/>
            </a:prstGeom>
            <a:ln w="9525">
              <a:solidFill>
                <a:srgbClr val="23B5E9"/>
              </a:solidFill>
              <a:prstDash val="lgDash"/>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74210" y="4309375"/>
              <a:ext cx="12805067" cy="11559"/>
            </a:xfrm>
            <a:prstGeom prst="straightConnector1">
              <a:avLst/>
            </a:prstGeom>
            <a:ln w="9525">
              <a:solidFill>
                <a:srgbClr val="23B5E9"/>
              </a:solidFill>
              <a:prstDash val="lgDash"/>
            </a:ln>
          </p:spPr>
          <p:style>
            <a:lnRef idx="1">
              <a:schemeClr val="accent1"/>
            </a:lnRef>
            <a:fillRef idx="0">
              <a:schemeClr val="accent1"/>
            </a:fillRef>
            <a:effectRef idx="0">
              <a:schemeClr val="accent1"/>
            </a:effectRef>
            <a:fontRef idx="minor">
              <a:schemeClr val="tx1"/>
            </a:fontRef>
          </p:style>
        </p:cxnSp>
      </p:grpSp>
      <p:cxnSp>
        <p:nvCxnSpPr>
          <p:cNvPr id="22" name="Straight Connector 21"/>
          <p:cNvCxnSpPr/>
          <p:nvPr/>
        </p:nvCxnSpPr>
        <p:spPr>
          <a:xfrm rot="5400000">
            <a:off x="6892912" y="6062040"/>
            <a:ext cx="227526" cy="0"/>
          </a:xfrm>
          <a:prstGeom prst="line">
            <a:avLst/>
          </a:prstGeom>
          <a:ln/>
        </p:spPr>
        <p:style>
          <a:lnRef idx="1">
            <a:schemeClr val="accent6"/>
          </a:lnRef>
          <a:fillRef idx="0">
            <a:schemeClr val="accent6"/>
          </a:fillRef>
          <a:effectRef idx="0">
            <a:schemeClr val="accent6"/>
          </a:effectRef>
          <a:fontRef idx="minor">
            <a:schemeClr val="tx1"/>
          </a:fontRef>
        </p:style>
      </p:cxnSp>
      <p:sp>
        <p:nvSpPr>
          <p:cNvPr id="23" name="Diamond 22"/>
          <p:cNvSpPr/>
          <p:nvPr/>
        </p:nvSpPr>
        <p:spPr bwMode="auto">
          <a:xfrm>
            <a:off x="5576718" y="4674122"/>
            <a:ext cx="239291" cy="256897"/>
          </a:xfrm>
          <a:prstGeom prst="diamond">
            <a:avLst/>
          </a:prstGeom>
          <a:solidFill>
            <a:schemeClr val="accent6"/>
          </a:solidFill>
          <a:ln>
            <a:noFill/>
            <a:headEnd type="none" w="med" len="med"/>
            <a:tailEnd type="none" w="med" len="med"/>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76175" tIns="38088" rIns="76175" bIns="38088" numCol="1" rtlCol="0" anchor="ctr" anchorCtr="0" compatLnSpc="1">
            <a:prstTxWarp prst="textNoShape">
              <a:avLst/>
            </a:prstTxWarp>
          </a:bodyPr>
          <a:lstStyle/>
          <a:p>
            <a:pPr algn="ctr" defTabSz="761536"/>
            <a:endParaRPr lang="en-US" sz="1500" dirty="0">
              <a:solidFill>
                <a:schemeClr val="bg1"/>
              </a:solidFill>
            </a:endParaRPr>
          </a:p>
        </p:txBody>
      </p:sp>
      <p:cxnSp>
        <p:nvCxnSpPr>
          <p:cNvPr id="24" name="Straight Connector 23"/>
          <p:cNvCxnSpPr/>
          <p:nvPr/>
        </p:nvCxnSpPr>
        <p:spPr>
          <a:xfrm>
            <a:off x="10595626" y="3591146"/>
            <a:ext cx="227467"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5" name="Straight Connector 24"/>
          <p:cNvCxnSpPr/>
          <p:nvPr/>
        </p:nvCxnSpPr>
        <p:spPr>
          <a:xfrm>
            <a:off x="10595626" y="2387579"/>
            <a:ext cx="227467"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p:nvPr/>
        </p:nvCxnSpPr>
        <p:spPr>
          <a:xfrm>
            <a:off x="10595626" y="4794713"/>
            <a:ext cx="227467"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p:nvPr/>
        </p:nvCxnSpPr>
        <p:spPr>
          <a:xfrm>
            <a:off x="10569355" y="1426122"/>
            <a:ext cx="227467" cy="0"/>
          </a:xfrm>
          <a:prstGeom prst="line">
            <a:avLst/>
          </a:prstGeom>
          <a:ln/>
        </p:spPr>
        <p:style>
          <a:lnRef idx="1">
            <a:schemeClr val="accent6"/>
          </a:lnRef>
          <a:fillRef idx="0">
            <a:schemeClr val="accent6"/>
          </a:fillRef>
          <a:effectRef idx="0">
            <a:schemeClr val="accent6"/>
          </a:effectRef>
          <a:fontRef idx="minor">
            <a:schemeClr val="tx1"/>
          </a:fontRef>
        </p:style>
      </p:cxnSp>
      <p:grpSp>
        <p:nvGrpSpPr>
          <p:cNvPr id="28" name="Group 27"/>
          <p:cNvGrpSpPr/>
          <p:nvPr/>
        </p:nvGrpSpPr>
        <p:grpSpPr>
          <a:xfrm>
            <a:off x="1163465" y="3811631"/>
            <a:ext cx="3031974" cy="1957743"/>
            <a:chOff x="5425984" y="1114795"/>
            <a:chExt cx="2274573" cy="1615301"/>
          </a:xfrm>
        </p:grpSpPr>
        <p:sp>
          <p:nvSpPr>
            <p:cNvPr id="29" name="TextBox 28"/>
            <p:cNvSpPr txBox="1"/>
            <p:nvPr/>
          </p:nvSpPr>
          <p:spPr>
            <a:xfrm>
              <a:off x="5425984" y="1804858"/>
              <a:ext cx="2256519" cy="304730"/>
            </a:xfrm>
            <a:prstGeom prst="rect">
              <a:avLst/>
            </a:prstGeom>
            <a:noFill/>
          </p:spPr>
          <p:txBody>
            <a:bodyPr wrap="square" rtlCol="0">
              <a:spAutoFit/>
            </a:bodyPr>
            <a:lstStyle/>
            <a:p>
              <a:pPr algn="ctr"/>
              <a:r>
                <a:rPr lang="en-US" sz="1800" b="1" dirty="0" smtClean="0"/>
                <a:t>SharePoint (On-premise)</a:t>
              </a:r>
              <a:endParaRPr lang="en-US" sz="1800" b="1" dirty="0"/>
            </a:p>
          </p:txBody>
        </p:sp>
        <p:sp>
          <p:nvSpPr>
            <p:cNvPr id="30" name="TextBox 29"/>
            <p:cNvSpPr txBox="1"/>
            <p:nvPr/>
          </p:nvSpPr>
          <p:spPr>
            <a:xfrm>
              <a:off x="5508406" y="2349184"/>
              <a:ext cx="2192151" cy="380912"/>
            </a:xfrm>
            <a:prstGeom prst="rect">
              <a:avLst/>
            </a:prstGeom>
            <a:noFill/>
            <a:ln>
              <a:noFill/>
            </a:ln>
          </p:spPr>
          <p:txBody>
            <a:bodyPr wrap="square" rtlCol="0">
              <a:spAutoFit/>
            </a:bodyPr>
            <a:lstStyle/>
            <a:p>
              <a:pPr marL="171450" indent="-171450">
                <a:lnSpc>
                  <a:spcPct val="90000"/>
                </a:lnSpc>
                <a:spcBef>
                  <a:spcPct val="20000"/>
                </a:spcBef>
                <a:buFont typeface="Arial" pitchFamily="34" charset="0"/>
                <a:buChar char="•"/>
                <a:defRPr/>
              </a:pPr>
              <a:r>
                <a:rPr lang="en-US" sz="1200" b="1" dirty="0"/>
                <a:t> </a:t>
              </a:r>
              <a:r>
                <a:rPr lang="en-US" sz="1200" b="1" dirty="0" smtClean="0"/>
                <a:t>SharePoint</a:t>
              </a:r>
              <a:endParaRPr lang="en-US" sz="1200" b="1" dirty="0"/>
            </a:p>
            <a:p>
              <a:pPr>
                <a:lnSpc>
                  <a:spcPct val="90000"/>
                </a:lnSpc>
                <a:spcBef>
                  <a:spcPct val="20000"/>
                </a:spcBef>
                <a:defRPr/>
              </a:pPr>
              <a:endParaRPr lang="en-US" sz="1200" b="1" dirty="0"/>
            </a:p>
          </p:txBody>
        </p:sp>
        <p:sp>
          <p:nvSpPr>
            <p:cNvPr id="31" name="TextBox 30"/>
            <p:cNvSpPr txBox="1"/>
            <p:nvPr/>
          </p:nvSpPr>
          <p:spPr>
            <a:xfrm>
              <a:off x="5713661" y="1114795"/>
              <a:ext cx="1690317" cy="586605"/>
            </a:xfrm>
            <a:prstGeom prst="rect">
              <a:avLst/>
            </a:prstGeom>
            <a:solidFill>
              <a:schemeClr val="accent6"/>
            </a:solidFill>
            <a:ln>
              <a:noFill/>
            </a:ln>
          </p:spPr>
          <p:txBody>
            <a:bodyPr wrap="square" rtlCol="0">
              <a:spAutoFit/>
            </a:bodyPr>
            <a:lstStyle/>
            <a:p>
              <a:r>
                <a:rPr lang="en-US" sz="1600" b="1" dirty="0">
                  <a:solidFill>
                    <a:schemeClr val="bg1"/>
                  </a:solidFill>
                </a:rPr>
                <a:t>Value Prop:</a:t>
              </a:r>
            </a:p>
            <a:p>
              <a:pPr marL="117475" lvl="1" indent="-117475">
                <a:lnSpc>
                  <a:spcPct val="90000"/>
                </a:lnSpc>
                <a:spcBef>
                  <a:spcPct val="20000"/>
                </a:spcBef>
                <a:buFont typeface="Arial" pitchFamily="34" charset="0"/>
                <a:buChar char="•"/>
                <a:tabLst>
                  <a:tab pos="58738" algn="l"/>
                </a:tabLst>
                <a:defRPr/>
              </a:pPr>
              <a:r>
                <a:rPr lang="en-US" sz="1100" dirty="0">
                  <a:solidFill>
                    <a:schemeClr val="bg1"/>
                  </a:solidFill>
                </a:rPr>
                <a:t>Full h/w control – size/scale</a:t>
              </a:r>
            </a:p>
            <a:p>
              <a:pPr marL="117475" lvl="1" indent="-117475">
                <a:lnSpc>
                  <a:spcPct val="90000"/>
                </a:lnSpc>
                <a:spcBef>
                  <a:spcPct val="20000"/>
                </a:spcBef>
                <a:buFont typeface="Arial" pitchFamily="34" charset="0"/>
                <a:buChar char="•"/>
                <a:tabLst>
                  <a:tab pos="58738" algn="l"/>
                </a:tabLst>
                <a:defRPr/>
              </a:pPr>
              <a:r>
                <a:rPr lang="en-US" sz="1100" dirty="0">
                  <a:solidFill>
                    <a:schemeClr val="bg1"/>
                  </a:solidFill>
                </a:rPr>
                <a:t>Roll-your-own HA/DR/scale</a:t>
              </a:r>
            </a:p>
          </p:txBody>
        </p:sp>
      </p:grpSp>
      <p:sp>
        <p:nvSpPr>
          <p:cNvPr id="32" name="Diamond 31"/>
          <p:cNvSpPr/>
          <p:nvPr/>
        </p:nvSpPr>
        <p:spPr bwMode="auto">
          <a:xfrm>
            <a:off x="2614739" y="5157832"/>
            <a:ext cx="239291" cy="256897"/>
          </a:xfrm>
          <a:prstGeom prst="diamond">
            <a:avLst/>
          </a:prstGeom>
          <a:solidFill>
            <a:schemeClr val="accent6"/>
          </a:solidFill>
          <a:ln>
            <a:noFill/>
            <a:headEnd type="none" w="med" len="med"/>
            <a:tailEnd type="none" w="med" len="med"/>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76175" tIns="38088" rIns="76175" bIns="38088" numCol="1" rtlCol="0" anchor="ctr" anchorCtr="0" compatLnSpc="1">
            <a:prstTxWarp prst="textNoShape">
              <a:avLst/>
            </a:prstTxWarp>
          </a:bodyPr>
          <a:lstStyle/>
          <a:p>
            <a:pPr algn="ctr" defTabSz="761536"/>
            <a:endParaRPr lang="en-US" sz="1500" dirty="0">
              <a:solidFill>
                <a:schemeClr val="bg1"/>
              </a:solidFill>
            </a:endParaRPr>
          </a:p>
        </p:txBody>
      </p:sp>
      <p:grpSp>
        <p:nvGrpSpPr>
          <p:cNvPr id="33" name="Group 32"/>
          <p:cNvGrpSpPr/>
          <p:nvPr/>
        </p:nvGrpSpPr>
        <p:grpSpPr>
          <a:xfrm>
            <a:off x="4097274" y="3294511"/>
            <a:ext cx="3771784" cy="2250302"/>
            <a:chOff x="2843236" y="1935548"/>
            <a:chExt cx="2829579" cy="1875252"/>
          </a:xfrm>
        </p:grpSpPr>
        <p:sp>
          <p:nvSpPr>
            <p:cNvPr id="34" name="TextBox 33"/>
            <p:cNvSpPr txBox="1"/>
            <p:nvPr/>
          </p:nvSpPr>
          <p:spPr>
            <a:xfrm>
              <a:off x="3086190" y="1935548"/>
              <a:ext cx="1784231" cy="747641"/>
            </a:xfrm>
            <a:prstGeom prst="rect">
              <a:avLst/>
            </a:prstGeom>
            <a:solidFill>
              <a:schemeClr val="accent6"/>
            </a:solidFill>
            <a:ln>
              <a:noFill/>
            </a:ln>
          </p:spPr>
          <p:txBody>
            <a:bodyPr wrap="square" rtlCol="0">
              <a:spAutoFit/>
            </a:bodyPr>
            <a:lstStyle/>
            <a:p>
              <a:r>
                <a:rPr lang="en-US" sz="1600" b="1" dirty="0">
                  <a:solidFill>
                    <a:schemeClr val="bg1"/>
                  </a:solidFill>
                </a:rPr>
                <a:t>Value Prop:</a:t>
              </a:r>
            </a:p>
            <a:p>
              <a:pPr marL="117475" lvl="1" indent="-117475">
                <a:lnSpc>
                  <a:spcPct val="90000"/>
                </a:lnSpc>
                <a:spcBef>
                  <a:spcPct val="20000"/>
                </a:spcBef>
                <a:buFont typeface="Arial" pitchFamily="34" charset="0"/>
                <a:buChar char="•"/>
                <a:tabLst>
                  <a:tab pos="58738" algn="l"/>
                </a:tabLst>
                <a:defRPr/>
              </a:pPr>
              <a:r>
                <a:rPr lang="en-US" sz="1100" dirty="0">
                  <a:solidFill>
                    <a:schemeClr val="bg1"/>
                  </a:solidFill>
                </a:rPr>
                <a:t>100% of API surface area</a:t>
              </a:r>
            </a:p>
            <a:p>
              <a:pPr marL="117475" lvl="1" indent="-117475">
                <a:lnSpc>
                  <a:spcPct val="90000"/>
                </a:lnSpc>
                <a:spcBef>
                  <a:spcPct val="20000"/>
                </a:spcBef>
                <a:buFont typeface="Arial" pitchFamily="34" charset="0"/>
                <a:buChar char="•"/>
                <a:tabLst>
                  <a:tab pos="58738" algn="l"/>
                </a:tabLst>
                <a:defRPr/>
              </a:pPr>
              <a:r>
                <a:rPr lang="en-US" sz="1100" dirty="0">
                  <a:solidFill>
                    <a:schemeClr val="bg1"/>
                  </a:solidFill>
                </a:rPr>
                <a:t>Easy migration of existing apps</a:t>
              </a:r>
            </a:p>
            <a:p>
              <a:pPr marL="117475" lvl="1" indent="-117475">
                <a:lnSpc>
                  <a:spcPct val="90000"/>
                </a:lnSpc>
                <a:spcBef>
                  <a:spcPct val="20000"/>
                </a:spcBef>
                <a:buFont typeface="Arial" pitchFamily="34" charset="0"/>
                <a:buChar char="•"/>
                <a:tabLst>
                  <a:tab pos="58738" algn="l"/>
                </a:tabLst>
                <a:defRPr/>
              </a:pPr>
              <a:r>
                <a:rPr lang="en-US" sz="1100" dirty="0">
                  <a:solidFill>
                    <a:schemeClr val="bg1"/>
                  </a:solidFill>
                </a:rPr>
                <a:t>Roll-your-own HA/DR/scale</a:t>
              </a:r>
            </a:p>
          </p:txBody>
        </p:sp>
        <p:sp>
          <p:nvSpPr>
            <p:cNvPr id="35" name="TextBox 34"/>
            <p:cNvSpPr txBox="1"/>
            <p:nvPr/>
          </p:nvSpPr>
          <p:spPr>
            <a:xfrm>
              <a:off x="2843236" y="2730020"/>
              <a:ext cx="2829579" cy="333425"/>
            </a:xfrm>
            <a:prstGeom prst="rect">
              <a:avLst/>
            </a:prstGeom>
            <a:noFill/>
          </p:spPr>
          <p:txBody>
            <a:bodyPr wrap="square" rtlCol="0">
              <a:spAutoFit/>
            </a:bodyPr>
            <a:lstStyle/>
            <a:p>
              <a:r>
                <a:rPr lang="en-US" sz="2000" b="1" dirty="0" smtClean="0"/>
                <a:t>SharePoint (IaaS)</a:t>
              </a:r>
              <a:endParaRPr lang="en-US" sz="1800" b="1" dirty="0"/>
            </a:p>
          </p:txBody>
        </p:sp>
        <p:sp>
          <p:nvSpPr>
            <p:cNvPr id="36" name="TextBox 35"/>
            <p:cNvSpPr txBox="1"/>
            <p:nvPr/>
          </p:nvSpPr>
          <p:spPr>
            <a:xfrm>
              <a:off x="3369748" y="3595357"/>
              <a:ext cx="2076461" cy="215443"/>
            </a:xfrm>
            <a:prstGeom prst="rect">
              <a:avLst/>
            </a:prstGeom>
            <a:noFill/>
            <a:ln>
              <a:noFill/>
            </a:ln>
          </p:spPr>
          <p:txBody>
            <a:bodyPr wrap="square" rtlCol="0">
              <a:spAutoFit/>
            </a:bodyPr>
            <a:lstStyle/>
            <a:p>
              <a:pPr marL="171450" indent="-171450">
                <a:lnSpc>
                  <a:spcPct val="90000"/>
                </a:lnSpc>
                <a:spcBef>
                  <a:spcPct val="20000"/>
                </a:spcBef>
                <a:buFont typeface="Arial" pitchFamily="34" charset="0"/>
                <a:buChar char="•"/>
                <a:defRPr/>
              </a:pPr>
              <a:r>
                <a:rPr lang="en-US" sz="1200" b="1" dirty="0"/>
                <a:t> Hosted </a:t>
              </a:r>
              <a:r>
                <a:rPr lang="en-US" sz="1200" b="1" dirty="0" smtClean="0"/>
                <a:t>SharePoint</a:t>
              </a:r>
              <a:endParaRPr lang="en-US" sz="1200" b="1" dirty="0"/>
            </a:p>
          </p:txBody>
        </p:sp>
      </p:grpSp>
      <p:grpSp>
        <p:nvGrpSpPr>
          <p:cNvPr id="37" name="Group 36"/>
          <p:cNvGrpSpPr/>
          <p:nvPr/>
        </p:nvGrpSpPr>
        <p:grpSpPr>
          <a:xfrm>
            <a:off x="6981667" y="1794491"/>
            <a:ext cx="3242986" cy="2047121"/>
            <a:chOff x="1182789" y="2343101"/>
            <a:chExt cx="2432866" cy="1705934"/>
          </a:xfrm>
        </p:grpSpPr>
        <p:sp>
          <p:nvSpPr>
            <p:cNvPr id="38" name="TextBox 37"/>
            <p:cNvSpPr txBox="1"/>
            <p:nvPr/>
          </p:nvSpPr>
          <p:spPr>
            <a:xfrm>
              <a:off x="1338987" y="2343101"/>
              <a:ext cx="1908291" cy="730720"/>
            </a:xfrm>
            <a:prstGeom prst="rect">
              <a:avLst/>
            </a:prstGeom>
            <a:solidFill>
              <a:schemeClr val="accent6"/>
            </a:solidFill>
            <a:ln>
              <a:noFill/>
            </a:ln>
          </p:spPr>
          <p:txBody>
            <a:bodyPr wrap="square" lIns="71332" tIns="35666" rIns="71332" bIns="35666" rtlCol="0">
              <a:spAutoFit/>
            </a:bodyPr>
            <a:lstStyle/>
            <a:p>
              <a:r>
                <a:rPr lang="en-US" sz="1600" b="1" dirty="0">
                  <a:solidFill>
                    <a:schemeClr val="bg1"/>
                  </a:solidFill>
                </a:rPr>
                <a:t>Value Prop:</a:t>
              </a:r>
            </a:p>
            <a:p>
              <a:pPr marL="117475" lvl="1" indent="-117475">
                <a:lnSpc>
                  <a:spcPct val="90000"/>
                </a:lnSpc>
                <a:spcBef>
                  <a:spcPct val="20000"/>
                </a:spcBef>
                <a:buFont typeface="Arial" pitchFamily="34" charset="0"/>
                <a:buChar char="•"/>
                <a:tabLst>
                  <a:tab pos="58738" algn="l"/>
                </a:tabLst>
                <a:defRPr/>
              </a:pPr>
              <a:r>
                <a:rPr lang="en-US" sz="1100" dirty="0">
                  <a:solidFill>
                    <a:schemeClr val="bg1"/>
                  </a:solidFill>
                </a:rPr>
                <a:t>Auto HA, Fault-Tolerance</a:t>
              </a:r>
            </a:p>
            <a:p>
              <a:pPr marL="117475" lvl="1" indent="-117475">
                <a:lnSpc>
                  <a:spcPct val="90000"/>
                </a:lnSpc>
                <a:spcBef>
                  <a:spcPct val="20000"/>
                </a:spcBef>
                <a:buFont typeface="Arial" pitchFamily="34" charset="0"/>
                <a:buChar char="•"/>
                <a:tabLst>
                  <a:tab pos="58738" algn="l"/>
                </a:tabLst>
                <a:defRPr/>
              </a:pPr>
              <a:r>
                <a:rPr lang="en-US" sz="1100" dirty="0">
                  <a:solidFill>
                    <a:schemeClr val="bg1"/>
                  </a:solidFill>
                </a:rPr>
                <a:t>Friction-free scale</a:t>
              </a:r>
            </a:p>
            <a:p>
              <a:pPr marL="117475" lvl="1" indent="-117475">
                <a:lnSpc>
                  <a:spcPct val="90000"/>
                </a:lnSpc>
                <a:spcBef>
                  <a:spcPct val="20000"/>
                </a:spcBef>
                <a:buFont typeface="Arial" pitchFamily="34" charset="0"/>
                <a:buChar char="•"/>
                <a:tabLst>
                  <a:tab pos="58738" algn="l"/>
                </a:tabLst>
                <a:defRPr/>
              </a:pPr>
              <a:r>
                <a:rPr lang="en-US" sz="1100" dirty="0">
                  <a:solidFill>
                    <a:schemeClr val="bg1"/>
                  </a:solidFill>
                </a:rPr>
                <a:t>Self-provisioning, </a:t>
              </a:r>
              <a:r>
                <a:rPr lang="en-US" sz="1100" dirty="0" err="1">
                  <a:solidFill>
                    <a:schemeClr val="bg1"/>
                  </a:solidFill>
                </a:rPr>
                <a:t>mgmt</a:t>
              </a:r>
              <a:r>
                <a:rPr lang="en-US" sz="1100" dirty="0">
                  <a:solidFill>
                    <a:schemeClr val="bg1"/>
                  </a:solidFill>
                </a:rPr>
                <a:t> @ scale</a:t>
              </a:r>
            </a:p>
          </p:txBody>
        </p:sp>
        <p:sp>
          <p:nvSpPr>
            <p:cNvPr id="39" name="TextBox 38"/>
            <p:cNvSpPr txBox="1"/>
            <p:nvPr/>
          </p:nvSpPr>
          <p:spPr>
            <a:xfrm>
              <a:off x="1621899" y="3833592"/>
              <a:ext cx="1993756" cy="215443"/>
            </a:xfrm>
            <a:prstGeom prst="rect">
              <a:avLst/>
            </a:prstGeom>
            <a:noFill/>
            <a:ln>
              <a:noFill/>
            </a:ln>
          </p:spPr>
          <p:txBody>
            <a:bodyPr wrap="square" rtlCol="0">
              <a:spAutoFit/>
            </a:bodyPr>
            <a:lstStyle/>
            <a:p>
              <a:pPr marL="171450" indent="-171450">
                <a:lnSpc>
                  <a:spcPct val="90000"/>
                </a:lnSpc>
                <a:spcBef>
                  <a:spcPct val="20000"/>
                </a:spcBef>
                <a:buFont typeface="Arial" pitchFamily="34" charset="0"/>
                <a:buChar char="•"/>
                <a:defRPr/>
              </a:pPr>
              <a:r>
                <a:rPr lang="en-US" sz="1200" b="1" dirty="0"/>
                <a:t> </a:t>
              </a:r>
              <a:r>
                <a:rPr lang="en-US" sz="1200" b="1" dirty="0" smtClean="0"/>
                <a:t>SharePoint Service</a:t>
              </a:r>
              <a:endParaRPr lang="en-US" sz="1200" b="1" dirty="0"/>
            </a:p>
          </p:txBody>
        </p:sp>
        <p:sp>
          <p:nvSpPr>
            <p:cNvPr id="40" name="Rectangle 39"/>
            <p:cNvSpPr/>
            <p:nvPr/>
          </p:nvSpPr>
          <p:spPr>
            <a:xfrm>
              <a:off x="1182789" y="3126235"/>
              <a:ext cx="1685031" cy="333425"/>
            </a:xfrm>
            <a:prstGeom prst="rect">
              <a:avLst/>
            </a:prstGeom>
          </p:spPr>
          <p:txBody>
            <a:bodyPr wrap="none">
              <a:spAutoFit/>
            </a:bodyPr>
            <a:lstStyle/>
            <a:p>
              <a:pPr algn="ctr"/>
              <a:r>
                <a:rPr lang="en-US" sz="2000" b="1" dirty="0" smtClean="0"/>
                <a:t>Office 365 (</a:t>
              </a:r>
              <a:r>
                <a:rPr lang="en-US" sz="2000" b="1" dirty="0" err="1" smtClean="0"/>
                <a:t>SaaS</a:t>
              </a:r>
              <a:r>
                <a:rPr lang="en-US" sz="2000" b="1" dirty="0" smtClean="0"/>
                <a:t>)</a:t>
              </a:r>
              <a:endParaRPr lang="en-US" sz="2000" b="1" dirty="0"/>
            </a:p>
          </p:txBody>
        </p:sp>
      </p:grpSp>
      <p:sp>
        <p:nvSpPr>
          <p:cNvPr id="41" name="Diamond 40"/>
          <p:cNvSpPr/>
          <p:nvPr/>
        </p:nvSpPr>
        <p:spPr bwMode="auto">
          <a:xfrm>
            <a:off x="8342097" y="3179682"/>
            <a:ext cx="239291" cy="256897"/>
          </a:xfrm>
          <a:prstGeom prst="diamond">
            <a:avLst/>
          </a:prstGeom>
          <a:solidFill>
            <a:schemeClr val="accent6"/>
          </a:solidFill>
          <a:ln>
            <a:noFill/>
            <a:headEnd type="none" w="med" len="med"/>
            <a:tailEnd type="none" w="med" len="med"/>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76175" tIns="38088" rIns="76175" bIns="38088" numCol="1" rtlCol="0" anchor="ctr" anchorCtr="0" compatLnSpc="1">
            <a:prstTxWarp prst="textNoShape">
              <a:avLst/>
            </a:prstTxWarp>
          </a:bodyPr>
          <a:lstStyle/>
          <a:p>
            <a:pPr algn="ctr" defTabSz="761536"/>
            <a:endParaRPr lang="en-US" sz="1500" dirty="0">
              <a:solidFill>
                <a:schemeClr val="bg1"/>
              </a:solidFill>
            </a:endParaRPr>
          </a:p>
        </p:txBody>
      </p:sp>
    </p:spTree>
    <p:extLst>
      <p:ext uri="{BB962C8B-B14F-4D97-AF65-F5344CB8AC3E}">
        <p14:creationId xmlns:p14="http://schemas.microsoft.com/office/powerpoint/2010/main" val="1031434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childTnLst>
                                </p:cTn>
                              </p:par>
                            </p:childTnLst>
                          </p:cTn>
                        </p:par>
                        <p:par>
                          <p:cTn id="22" fill="hold">
                            <p:stCondLst>
                              <p:cond delay="0"/>
                            </p:stCondLst>
                            <p:childTnLst>
                              <p:par>
                                <p:cTn id="23" presetID="10" presetClass="entr" presetSubtype="0"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2" grpId="0" animBg="1"/>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SharePoint Workloads</a:t>
            </a:r>
            <a:endParaRPr lang="en-US" dirty="0"/>
          </a:p>
        </p:txBody>
      </p:sp>
      <p:sp>
        <p:nvSpPr>
          <p:cNvPr id="4" name="Rectangle 3"/>
          <p:cNvSpPr/>
          <p:nvPr/>
        </p:nvSpPr>
        <p:spPr>
          <a:xfrm>
            <a:off x="531812" y="1430914"/>
            <a:ext cx="11125200" cy="4770537"/>
          </a:xfrm>
          <a:prstGeom prst="rect">
            <a:avLst/>
          </a:prstGeom>
        </p:spPr>
        <p:txBody>
          <a:bodyPr wrap="square">
            <a:spAutoFit/>
          </a:bodyPr>
          <a:lstStyle/>
          <a:p>
            <a:r>
              <a:rPr lang="en-US" sz="3200" dirty="0">
                <a:solidFill>
                  <a:schemeClr val="accent2"/>
                </a:solidFill>
              </a:rPr>
              <a:t>SharePoint for Internet Sites (FIS)</a:t>
            </a:r>
          </a:p>
          <a:p>
            <a:r>
              <a:rPr lang="en-US" sz="2800" dirty="0">
                <a:latin typeface="Segoe UI" pitchFamily="34" charset="0"/>
                <a:ea typeface="Segoe UI" pitchFamily="34" charset="0"/>
                <a:cs typeface="Segoe UI" pitchFamily="34" charset="0"/>
              </a:rPr>
              <a:t>Public facing, anonymous access </a:t>
            </a:r>
            <a:r>
              <a:rPr lang="en-US" sz="2800" dirty="0" smtClean="0">
                <a:latin typeface="Segoe UI" pitchFamily="34" charset="0"/>
                <a:ea typeface="Segoe UI" pitchFamily="34" charset="0"/>
                <a:cs typeface="Segoe UI" pitchFamily="34" charset="0"/>
              </a:rPr>
              <a:t>sites</a:t>
            </a:r>
            <a:br>
              <a:rPr lang="en-US" sz="2800" dirty="0" smtClean="0">
                <a:latin typeface="Segoe UI" pitchFamily="34" charset="0"/>
                <a:ea typeface="Segoe UI" pitchFamily="34" charset="0"/>
                <a:cs typeface="Segoe UI" pitchFamily="34" charset="0"/>
              </a:rPr>
            </a:br>
            <a:endParaRPr lang="en-US" dirty="0">
              <a:latin typeface="Segoe UI" pitchFamily="34" charset="0"/>
              <a:ea typeface="Segoe UI" pitchFamily="34" charset="0"/>
              <a:cs typeface="Segoe UI" pitchFamily="34" charset="0"/>
            </a:endParaRPr>
          </a:p>
          <a:p>
            <a:r>
              <a:rPr lang="en-US" sz="3200" dirty="0">
                <a:solidFill>
                  <a:schemeClr val="accent2"/>
                </a:solidFill>
              </a:rPr>
              <a:t>Developer, Test and Staging Environments </a:t>
            </a:r>
          </a:p>
          <a:p>
            <a:r>
              <a:rPr lang="en-US" sz="2800" dirty="0">
                <a:latin typeface="Segoe UI" pitchFamily="34" charset="0"/>
                <a:ea typeface="Segoe UI" pitchFamily="34" charset="0"/>
                <a:cs typeface="Segoe UI" pitchFamily="34" charset="0"/>
              </a:rPr>
              <a:t>Quickly provision and un-provision entire </a:t>
            </a:r>
            <a:r>
              <a:rPr lang="en-US" sz="2800" dirty="0" smtClean="0">
                <a:latin typeface="Segoe UI" pitchFamily="34" charset="0"/>
                <a:ea typeface="Segoe UI" pitchFamily="34" charset="0"/>
                <a:cs typeface="Segoe UI" pitchFamily="34" charset="0"/>
              </a:rPr>
              <a:t>environments</a:t>
            </a:r>
            <a:br>
              <a:rPr lang="en-US" sz="2800" dirty="0" smtClean="0">
                <a:latin typeface="Segoe UI" pitchFamily="34" charset="0"/>
                <a:ea typeface="Segoe UI" pitchFamily="34" charset="0"/>
                <a:cs typeface="Segoe UI" pitchFamily="34" charset="0"/>
              </a:rPr>
            </a:br>
            <a:endParaRPr lang="en-US" dirty="0">
              <a:latin typeface="Segoe UI" pitchFamily="34" charset="0"/>
              <a:ea typeface="Segoe UI" pitchFamily="34" charset="0"/>
              <a:cs typeface="Segoe UI" pitchFamily="34" charset="0"/>
            </a:endParaRPr>
          </a:p>
          <a:p>
            <a:r>
              <a:rPr lang="en-US" sz="3200" dirty="0">
                <a:solidFill>
                  <a:schemeClr val="accent2"/>
                </a:solidFill>
              </a:rPr>
              <a:t>Hybrid Applications</a:t>
            </a:r>
          </a:p>
          <a:p>
            <a:r>
              <a:rPr lang="en-US" sz="2800" dirty="0">
                <a:latin typeface="Segoe UI" pitchFamily="34" charset="0"/>
                <a:ea typeface="Segoe UI" pitchFamily="34" charset="0"/>
                <a:cs typeface="Segoe UI" pitchFamily="34" charset="0"/>
              </a:rPr>
              <a:t>Applications that span your data center and the </a:t>
            </a:r>
            <a:r>
              <a:rPr lang="en-US" sz="2800" dirty="0" smtClean="0">
                <a:latin typeface="Segoe UI" pitchFamily="34" charset="0"/>
                <a:ea typeface="Segoe UI" pitchFamily="34" charset="0"/>
                <a:cs typeface="Segoe UI" pitchFamily="34" charset="0"/>
              </a:rPr>
              <a:t>cloud</a:t>
            </a:r>
            <a:br>
              <a:rPr lang="en-US" sz="2800" dirty="0" smtClean="0">
                <a:latin typeface="Segoe UI" pitchFamily="34" charset="0"/>
                <a:ea typeface="Segoe UI" pitchFamily="34" charset="0"/>
                <a:cs typeface="Segoe UI" pitchFamily="34" charset="0"/>
              </a:rPr>
            </a:br>
            <a:endParaRPr lang="en-US" dirty="0">
              <a:latin typeface="Segoe UI" pitchFamily="34" charset="0"/>
              <a:ea typeface="Segoe UI" pitchFamily="34" charset="0"/>
              <a:cs typeface="Segoe UI" pitchFamily="34" charset="0"/>
            </a:endParaRPr>
          </a:p>
          <a:p>
            <a:pPr lvl="0"/>
            <a:r>
              <a:rPr lang="en-US" sz="3200" dirty="0">
                <a:solidFill>
                  <a:schemeClr val="accent2"/>
                </a:solidFill>
              </a:rPr>
              <a:t>Disaster Recovery</a:t>
            </a:r>
          </a:p>
          <a:p>
            <a:pPr lvl="0"/>
            <a:r>
              <a:rPr lang="en-US" sz="2800" dirty="0">
                <a:latin typeface="Segoe UI" pitchFamily="34" charset="0"/>
                <a:ea typeface="Segoe UI" pitchFamily="34" charset="0"/>
                <a:cs typeface="Segoe UI" pitchFamily="34" charset="0"/>
              </a:rPr>
              <a:t>Quickly recover from a disaster, only pay for use</a:t>
            </a:r>
          </a:p>
        </p:txBody>
      </p:sp>
    </p:spTree>
    <p:extLst>
      <p:ext uri="{BB962C8B-B14F-4D97-AF65-F5344CB8AC3E}">
        <p14:creationId xmlns:p14="http://schemas.microsoft.com/office/powerpoint/2010/main" val="198286986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SharePoint Support on Windows Azure</a:t>
            </a:r>
            <a:endParaRPr lang="en-US" dirty="0"/>
          </a:p>
        </p:txBody>
      </p:sp>
      <p:sp>
        <p:nvSpPr>
          <p:cNvPr id="3" name="Text Placeholder 2"/>
          <p:cNvSpPr>
            <a:spLocks noGrp="1"/>
          </p:cNvSpPr>
          <p:nvPr>
            <p:ph type="body" sz="quarter" idx="10"/>
          </p:nvPr>
        </p:nvSpPr>
        <p:spPr>
          <a:xfrm>
            <a:off x="519113" y="1447800"/>
            <a:ext cx="11149013" cy="4058034"/>
          </a:xfrm>
        </p:spPr>
        <p:txBody>
          <a:bodyPr/>
          <a:lstStyle/>
          <a:p>
            <a:r>
              <a:rPr lang="en-US" sz="3600" dirty="0" smtClean="0">
                <a:solidFill>
                  <a:schemeClr val="accent2"/>
                </a:solidFill>
              </a:rPr>
              <a:t>Product Support</a:t>
            </a:r>
          </a:p>
          <a:p>
            <a:r>
              <a:rPr lang="en-US" sz="3200" dirty="0"/>
              <a:t>SharePoint Server 2010 supports the hosted virtualization solution of Microsoft, as well as required technologies, such as Microsoft SQL Server, when these products and technologies are deployed on the Windows Azure platform. </a:t>
            </a:r>
          </a:p>
          <a:p>
            <a:r>
              <a:rPr lang="en-US" sz="3600" dirty="0" smtClean="0">
                <a:solidFill>
                  <a:schemeClr val="accent2"/>
                </a:solidFill>
              </a:rPr>
              <a:t>FAST Support</a:t>
            </a:r>
          </a:p>
          <a:p>
            <a:r>
              <a:rPr lang="en-US" sz="3200" dirty="0"/>
              <a:t>We do not support Microsoft FAST Search Server 2010 for SharePoint deployments on Windows Azure. </a:t>
            </a:r>
          </a:p>
        </p:txBody>
      </p:sp>
    </p:spTree>
    <p:extLst>
      <p:ext uri="{BB962C8B-B14F-4D97-AF65-F5344CB8AC3E}">
        <p14:creationId xmlns:p14="http://schemas.microsoft.com/office/powerpoint/2010/main" val="28277401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 Solutions</a:t>
            </a:r>
            <a:endParaRPr lang="en-US" dirty="0"/>
          </a:p>
        </p:txBody>
      </p:sp>
      <p:sp>
        <p:nvSpPr>
          <p:cNvPr id="4" name="Rounded Rectangle 3"/>
          <p:cNvSpPr/>
          <p:nvPr/>
        </p:nvSpPr>
        <p:spPr bwMode="auto">
          <a:xfrm>
            <a:off x="2714916" y="3444358"/>
            <a:ext cx="2226901" cy="616254"/>
          </a:xfrm>
          <a:prstGeom prst="roundRect">
            <a:avLst>
              <a:gd name="adj" fmla="val 0"/>
            </a:avLst>
          </a:prstGeom>
          <a:solidFill>
            <a:schemeClr val="accent4"/>
          </a:solidFill>
          <a:ln>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gradFill>
                  <a:gsLst>
                    <a:gs pos="0">
                      <a:srgbClr val="FFFFFF"/>
                    </a:gs>
                    <a:gs pos="100000">
                      <a:srgbClr val="FFFFFF"/>
                    </a:gs>
                  </a:gsLst>
                  <a:lin ang="5400000" scaled="0"/>
                </a:gradFill>
              </a:rPr>
              <a:t>SharePoint</a:t>
            </a:r>
          </a:p>
        </p:txBody>
      </p:sp>
      <p:sp>
        <p:nvSpPr>
          <p:cNvPr id="5" name="Rounded Rectangle 4"/>
          <p:cNvSpPr/>
          <p:nvPr/>
        </p:nvSpPr>
        <p:spPr bwMode="auto">
          <a:xfrm>
            <a:off x="5905873" y="2745790"/>
            <a:ext cx="2226901" cy="616254"/>
          </a:xfrm>
          <a:prstGeom prst="roundRect">
            <a:avLst>
              <a:gd name="adj" fmla="val 0"/>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Azure Service</a:t>
            </a:r>
          </a:p>
        </p:txBody>
      </p:sp>
      <p:cxnSp>
        <p:nvCxnSpPr>
          <p:cNvPr id="6" name="Straight Arrow Connector 5"/>
          <p:cNvCxnSpPr>
            <a:stCxn id="4" idx="0"/>
          </p:cNvCxnSpPr>
          <p:nvPr/>
        </p:nvCxnSpPr>
        <p:spPr>
          <a:xfrm flipH="1" flipV="1">
            <a:off x="3828363" y="2555608"/>
            <a:ext cx="4" cy="888750"/>
          </a:xfrm>
          <a:prstGeom prst="straightConnector1">
            <a:avLst/>
          </a:prstGeom>
          <a:ln w="6350">
            <a:solidFill>
              <a:schemeClr val="tx1"/>
            </a:solidFill>
            <a:headEnd type="arrow"/>
            <a:tailEnd type="arrow"/>
          </a:ln>
          <a:effectLst/>
        </p:spPr>
        <p:style>
          <a:lnRef idx="3">
            <a:schemeClr val="accent1"/>
          </a:lnRef>
          <a:fillRef idx="0">
            <a:schemeClr val="accent1"/>
          </a:fillRef>
          <a:effectRef idx="2">
            <a:schemeClr val="accent1"/>
          </a:effectRef>
          <a:fontRef idx="minor">
            <a:schemeClr val="tx1"/>
          </a:fontRef>
        </p:style>
      </p:cxnSp>
      <p:sp>
        <p:nvSpPr>
          <p:cNvPr id="7" name="Rounded Rectangle 6"/>
          <p:cNvSpPr/>
          <p:nvPr/>
        </p:nvSpPr>
        <p:spPr bwMode="auto">
          <a:xfrm>
            <a:off x="5905873" y="1611979"/>
            <a:ext cx="2226901" cy="616254"/>
          </a:xfrm>
          <a:prstGeom prst="roundRect">
            <a:avLst>
              <a:gd name="adj" fmla="val 0"/>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SQL Azure</a:t>
            </a:r>
          </a:p>
        </p:txBody>
      </p:sp>
      <p:cxnSp>
        <p:nvCxnSpPr>
          <p:cNvPr id="8" name="Straight Arrow Connector 7"/>
          <p:cNvCxnSpPr>
            <a:endCxn id="7" idx="2"/>
          </p:cNvCxnSpPr>
          <p:nvPr/>
        </p:nvCxnSpPr>
        <p:spPr>
          <a:xfrm flipV="1">
            <a:off x="7019324" y="2228233"/>
            <a:ext cx="0" cy="517557"/>
          </a:xfrm>
          <a:prstGeom prst="straightConnector1">
            <a:avLst/>
          </a:prstGeom>
          <a:ln w="6350">
            <a:solidFill>
              <a:schemeClr val="tx1"/>
            </a:solidFill>
            <a:headEnd type="arrow"/>
            <a:tailEnd type="arrow"/>
          </a:ln>
          <a:effectLst/>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bwMode="auto">
          <a:xfrm>
            <a:off x="8572873" y="3362044"/>
            <a:ext cx="2226901" cy="616254"/>
          </a:xfrm>
          <a:prstGeom prst="roundRect">
            <a:avLst>
              <a:gd name="adj" fmla="val 0"/>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Blobs</a:t>
            </a:r>
            <a:endParaRPr lang="en-US" sz="2200" dirty="0">
              <a:gradFill>
                <a:gsLst>
                  <a:gs pos="0">
                    <a:srgbClr val="FFFFFF"/>
                  </a:gs>
                  <a:gs pos="100000">
                    <a:srgbClr val="FFFFFF"/>
                  </a:gs>
                </a:gsLst>
                <a:lin ang="5400000" scaled="0"/>
              </a:gradFill>
            </a:endParaRPr>
          </a:p>
        </p:txBody>
      </p:sp>
      <p:sp>
        <p:nvSpPr>
          <p:cNvPr id="10" name="Rounded Rectangle 9"/>
          <p:cNvSpPr/>
          <p:nvPr/>
        </p:nvSpPr>
        <p:spPr bwMode="auto">
          <a:xfrm>
            <a:off x="8572872" y="2111951"/>
            <a:ext cx="2226901" cy="616254"/>
          </a:xfrm>
          <a:prstGeom prst="roundRect">
            <a:avLst>
              <a:gd name="adj" fmla="val 0"/>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gradFill>
                  <a:gsLst>
                    <a:gs pos="0">
                      <a:srgbClr val="FFFFFF"/>
                    </a:gs>
                    <a:gs pos="100000">
                      <a:srgbClr val="FFFFFF"/>
                    </a:gs>
                  </a:gsLst>
                  <a:lin ang="5400000" scaled="0"/>
                </a:gradFill>
              </a:rPr>
              <a:t>Tables</a:t>
            </a:r>
          </a:p>
        </p:txBody>
      </p:sp>
      <p:cxnSp>
        <p:nvCxnSpPr>
          <p:cNvPr id="11" name="Elbow Connector 10"/>
          <p:cNvCxnSpPr>
            <a:endCxn id="10" idx="2"/>
          </p:cNvCxnSpPr>
          <p:nvPr/>
        </p:nvCxnSpPr>
        <p:spPr>
          <a:xfrm flipV="1">
            <a:off x="8132774" y="2728205"/>
            <a:ext cx="1553549" cy="325712"/>
          </a:xfrm>
          <a:prstGeom prst="bentConnector2">
            <a:avLst/>
          </a:prstGeom>
          <a:ln w="6350">
            <a:solidFill>
              <a:schemeClr val="tx1"/>
            </a:solidFill>
            <a:headEnd type="arrow"/>
            <a:tailEnd type="arrow"/>
          </a:ln>
          <a:effectLst/>
        </p:spPr>
        <p:style>
          <a:lnRef idx="1">
            <a:schemeClr val="accent1"/>
          </a:lnRef>
          <a:fillRef idx="0">
            <a:schemeClr val="accent1"/>
          </a:fillRef>
          <a:effectRef idx="0">
            <a:schemeClr val="accent1"/>
          </a:effectRef>
          <a:fontRef idx="minor">
            <a:schemeClr val="tx1"/>
          </a:fontRef>
        </p:style>
      </p:cxnSp>
      <p:cxnSp>
        <p:nvCxnSpPr>
          <p:cNvPr id="12" name="Elbow Connector 11"/>
          <p:cNvCxnSpPr>
            <a:endCxn id="9" idx="0"/>
          </p:cNvCxnSpPr>
          <p:nvPr/>
        </p:nvCxnSpPr>
        <p:spPr>
          <a:xfrm>
            <a:off x="8132774" y="3053917"/>
            <a:ext cx="1553550" cy="308127"/>
          </a:xfrm>
          <a:prstGeom prst="bentConnector2">
            <a:avLst/>
          </a:prstGeom>
          <a:ln w="6350">
            <a:solidFill>
              <a:schemeClr val="tx1"/>
            </a:solidFill>
            <a:headEnd type="arrow"/>
            <a:tailEnd type="arrow"/>
          </a:ln>
          <a:effectLst/>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bwMode="auto">
          <a:xfrm>
            <a:off x="5905872" y="5087052"/>
            <a:ext cx="2226901" cy="616254"/>
          </a:xfrm>
          <a:prstGeom prst="roundRect">
            <a:avLst>
              <a:gd name="adj" fmla="val 0"/>
            </a:avLst>
          </a:prstGeom>
          <a:solidFill>
            <a:schemeClr val="accent1"/>
          </a:solidFill>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err="1" smtClean="0">
                <a:gradFill>
                  <a:gsLst>
                    <a:gs pos="0">
                      <a:srgbClr val="FFFFFF"/>
                    </a:gs>
                    <a:gs pos="100000">
                      <a:srgbClr val="FFFFFF"/>
                    </a:gs>
                  </a:gsLst>
                  <a:lin ang="5400000" scaled="0"/>
                </a:gradFill>
              </a:rPr>
              <a:t>OnPrem</a:t>
            </a:r>
            <a:r>
              <a:rPr lang="en-US" sz="2200" dirty="0" smtClean="0">
                <a:gradFill>
                  <a:gsLst>
                    <a:gs pos="0">
                      <a:srgbClr val="FFFFFF"/>
                    </a:gs>
                    <a:gs pos="100000">
                      <a:srgbClr val="FFFFFF"/>
                    </a:gs>
                  </a:gsLst>
                  <a:lin ang="5400000" scaled="0"/>
                </a:gradFill>
              </a:rPr>
              <a:t> Service</a:t>
            </a:r>
          </a:p>
        </p:txBody>
      </p:sp>
      <p:sp>
        <p:nvSpPr>
          <p:cNvPr id="14" name="Rounded Rectangle 13"/>
          <p:cNvSpPr/>
          <p:nvPr/>
        </p:nvSpPr>
        <p:spPr bwMode="auto">
          <a:xfrm>
            <a:off x="5915436" y="3897979"/>
            <a:ext cx="2226901" cy="616254"/>
          </a:xfrm>
          <a:prstGeom prst="roundRect">
            <a:avLst>
              <a:gd name="adj" fmla="val 0"/>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Service Bus</a:t>
            </a:r>
          </a:p>
        </p:txBody>
      </p:sp>
      <p:cxnSp>
        <p:nvCxnSpPr>
          <p:cNvPr id="15" name="Straight Arrow Connector 14"/>
          <p:cNvCxnSpPr/>
          <p:nvPr/>
        </p:nvCxnSpPr>
        <p:spPr>
          <a:xfrm flipV="1">
            <a:off x="7047929" y="3380422"/>
            <a:ext cx="0" cy="517557"/>
          </a:xfrm>
          <a:prstGeom prst="straightConnector1">
            <a:avLst/>
          </a:prstGeom>
          <a:ln w="6350">
            <a:solidFill>
              <a:schemeClr val="tx1"/>
            </a:solidFill>
            <a:headEnd type="arrow"/>
            <a:tailEnd type="arrow"/>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7076534" y="4532611"/>
            <a:ext cx="0" cy="517557"/>
          </a:xfrm>
          <a:prstGeom prst="straightConnector1">
            <a:avLst/>
          </a:prstGeom>
          <a:ln w="6350">
            <a:solidFill>
              <a:schemeClr val="tx1"/>
            </a:solidFill>
            <a:headEnd type="arrow"/>
            <a:tailEnd type="arrow"/>
          </a:ln>
          <a:effectLst/>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2714913" y="5087052"/>
            <a:ext cx="2226901" cy="616254"/>
          </a:xfrm>
          <a:prstGeom prst="roundRect">
            <a:avLst>
              <a:gd name="adj" fmla="val 0"/>
            </a:avLst>
          </a:prstGeom>
          <a:solidFill>
            <a:schemeClr val="accent1"/>
          </a:solidFill>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err="1" smtClean="0">
                <a:gradFill>
                  <a:gsLst>
                    <a:gs pos="0">
                      <a:srgbClr val="FFFFFF"/>
                    </a:gs>
                    <a:gs pos="100000">
                      <a:srgbClr val="FFFFFF"/>
                    </a:gs>
                  </a:gsLst>
                  <a:lin ang="5400000" scaled="0"/>
                </a:gradFill>
              </a:rPr>
              <a:t>OnPrem</a:t>
            </a:r>
            <a:r>
              <a:rPr lang="en-US" sz="2200" dirty="0" smtClean="0">
                <a:gradFill>
                  <a:gsLst>
                    <a:gs pos="0">
                      <a:srgbClr val="FFFFFF"/>
                    </a:gs>
                    <a:gs pos="100000">
                      <a:srgbClr val="FFFFFF"/>
                    </a:gs>
                  </a:gsLst>
                  <a:lin ang="5400000" scaled="0"/>
                </a:gradFill>
              </a:rPr>
              <a:t> Service</a:t>
            </a:r>
          </a:p>
        </p:txBody>
      </p:sp>
      <p:cxnSp>
        <p:nvCxnSpPr>
          <p:cNvPr id="18" name="Straight Arrow Connector 17"/>
          <p:cNvCxnSpPr>
            <a:stCxn id="17" idx="0"/>
            <a:endCxn id="4" idx="2"/>
          </p:cNvCxnSpPr>
          <p:nvPr/>
        </p:nvCxnSpPr>
        <p:spPr>
          <a:xfrm flipV="1">
            <a:off x="3828364" y="4060612"/>
            <a:ext cx="3" cy="1026440"/>
          </a:xfrm>
          <a:prstGeom prst="straightConnector1">
            <a:avLst/>
          </a:prstGeom>
          <a:ln w="6350">
            <a:solidFill>
              <a:schemeClr val="tx1"/>
            </a:solidFill>
            <a:headEnd type="arrow"/>
            <a:tailEnd type="arrow"/>
          </a:ln>
          <a:effectLst/>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95696" y="3535100"/>
            <a:ext cx="743793" cy="443198"/>
          </a:xfrm>
          <a:prstGeom prst="rect">
            <a:avLst/>
          </a:prstGeom>
          <a:noFill/>
        </p:spPr>
        <p:txBody>
          <a:bodyPr wrap="none" lIns="0" tIns="0" rIns="0" bIns="0" rtlCol="0">
            <a:spAutoFit/>
          </a:bodyPr>
          <a:lstStyle/>
          <a:p>
            <a:pPr>
              <a:lnSpc>
                <a:spcPct val="90000"/>
              </a:lnSpc>
              <a:spcBef>
                <a:spcPct val="20000"/>
              </a:spcBef>
              <a:buSzPct val="80000"/>
            </a:pPr>
            <a:r>
              <a:rPr lang="en-US" sz="3200" dirty="0" smtClean="0"/>
              <a:t>IaaS</a:t>
            </a:r>
            <a:endParaRPr lang="en-US" sz="3200" dirty="0"/>
          </a:p>
        </p:txBody>
      </p:sp>
      <p:sp>
        <p:nvSpPr>
          <p:cNvPr id="20" name="TextBox 19"/>
          <p:cNvSpPr txBox="1"/>
          <p:nvPr/>
        </p:nvSpPr>
        <p:spPr>
          <a:xfrm>
            <a:off x="6515489" y="897114"/>
            <a:ext cx="850810" cy="443198"/>
          </a:xfrm>
          <a:prstGeom prst="rect">
            <a:avLst/>
          </a:prstGeom>
          <a:noFill/>
        </p:spPr>
        <p:txBody>
          <a:bodyPr wrap="none" lIns="0" tIns="0" rIns="0" bIns="0" rtlCol="0">
            <a:spAutoFit/>
          </a:bodyPr>
          <a:lstStyle/>
          <a:p>
            <a:pPr>
              <a:lnSpc>
                <a:spcPct val="90000"/>
              </a:lnSpc>
              <a:spcBef>
                <a:spcPct val="20000"/>
              </a:spcBef>
              <a:buSzPct val="80000"/>
            </a:pPr>
            <a:r>
              <a:rPr lang="en-US" sz="3200" dirty="0" smtClean="0"/>
              <a:t>PaaS</a:t>
            </a:r>
            <a:endParaRPr lang="en-US" sz="3200" dirty="0"/>
          </a:p>
        </p:txBody>
      </p:sp>
      <p:sp>
        <p:nvSpPr>
          <p:cNvPr id="21" name="Rounded Rectangle 20"/>
          <p:cNvSpPr/>
          <p:nvPr/>
        </p:nvSpPr>
        <p:spPr bwMode="auto">
          <a:xfrm>
            <a:off x="2714914" y="1920106"/>
            <a:ext cx="2226901" cy="616254"/>
          </a:xfrm>
          <a:prstGeom prst="roundRect">
            <a:avLst>
              <a:gd name="adj" fmla="val 0"/>
            </a:avLst>
          </a:prstGeom>
          <a:solidFill>
            <a:schemeClr val="accent3"/>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200" dirty="0" smtClean="0">
                <a:gradFill>
                  <a:gsLst>
                    <a:gs pos="0">
                      <a:srgbClr val="FFFFFF"/>
                    </a:gs>
                    <a:gs pos="100000">
                      <a:srgbClr val="FFFFFF"/>
                    </a:gs>
                  </a:gsLst>
                  <a:lin ang="5400000" scaled="0"/>
                </a:gradFill>
              </a:rPr>
              <a:t>O365</a:t>
            </a:r>
          </a:p>
        </p:txBody>
      </p:sp>
      <p:sp>
        <p:nvSpPr>
          <p:cNvPr id="22" name="TextBox 21"/>
          <p:cNvSpPr txBox="1"/>
          <p:nvPr/>
        </p:nvSpPr>
        <p:spPr>
          <a:xfrm>
            <a:off x="1386691" y="2048344"/>
            <a:ext cx="852798" cy="443198"/>
          </a:xfrm>
          <a:prstGeom prst="rect">
            <a:avLst/>
          </a:prstGeom>
          <a:noFill/>
        </p:spPr>
        <p:txBody>
          <a:bodyPr wrap="none" lIns="0" tIns="0" rIns="0" bIns="0" rtlCol="0">
            <a:spAutoFit/>
          </a:bodyPr>
          <a:lstStyle/>
          <a:p>
            <a:pPr>
              <a:lnSpc>
                <a:spcPct val="90000"/>
              </a:lnSpc>
              <a:spcBef>
                <a:spcPct val="20000"/>
              </a:spcBef>
              <a:buSzPct val="80000"/>
            </a:pPr>
            <a:r>
              <a:rPr lang="en-US" sz="3200" dirty="0"/>
              <a:t>S</a:t>
            </a:r>
            <a:r>
              <a:rPr lang="en-US" sz="3200" dirty="0" smtClean="0"/>
              <a:t>aaS</a:t>
            </a:r>
            <a:endParaRPr lang="en-US" sz="3200" dirty="0"/>
          </a:p>
        </p:txBody>
      </p:sp>
      <p:cxnSp>
        <p:nvCxnSpPr>
          <p:cNvPr id="23" name="Elbow Connector 22"/>
          <p:cNvCxnSpPr>
            <a:stCxn id="21" idx="3"/>
            <a:endCxn id="5" idx="1"/>
          </p:cNvCxnSpPr>
          <p:nvPr/>
        </p:nvCxnSpPr>
        <p:spPr>
          <a:xfrm>
            <a:off x="4941815" y="2228233"/>
            <a:ext cx="964058" cy="825684"/>
          </a:xfrm>
          <a:prstGeom prst="bentConnector3">
            <a:avLst/>
          </a:prstGeom>
          <a:ln w="6350">
            <a:solidFill>
              <a:schemeClr val="tx1"/>
            </a:solidFill>
            <a:headEnd type="arrow"/>
            <a:tailEnd type="arrow"/>
          </a:ln>
          <a:effectLst/>
        </p:spPr>
        <p:style>
          <a:lnRef idx="3">
            <a:schemeClr val="accent1"/>
          </a:lnRef>
          <a:fillRef idx="0">
            <a:schemeClr val="accent1"/>
          </a:fillRef>
          <a:effectRef idx="2">
            <a:schemeClr val="accent1"/>
          </a:effectRef>
          <a:fontRef idx="minor">
            <a:schemeClr val="tx1"/>
          </a:fontRef>
        </p:style>
      </p:cxnSp>
      <p:cxnSp>
        <p:nvCxnSpPr>
          <p:cNvPr id="24" name="Elbow Connector 23"/>
          <p:cNvCxnSpPr>
            <a:stCxn id="4" idx="3"/>
            <a:endCxn id="5" idx="1"/>
          </p:cNvCxnSpPr>
          <p:nvPr/>
        </p:nvCxnSpPr>
        <p:spPr>
          <a:xfrm flipV="1">
            <a:off x="4941817" y="3053917"/>
            <a:ext cx="964056" cy="698568"/>
          </a:xfrm>
          <a:prstGeom prst="bentConnector3">
            <a:avLst/>
          </a:prstGeom>
          <a:ln w="6350">
            <a:solidFill>
              <a:schemeClr val="tx1"/>
            </a:solidFill>
            <a:headEnd type="arrow"/>
            <a:tailEnd type="arrow"/>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7460402"/>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heme/_rels/theme10.xml.rels><?xml version="1.0" encoding="UTF-8" standalone="yes"?>
<Relationships xmlns="http://schemas.openxmlformats.org/package/2006/relationships"><Relationship Id="rId1" Type="http://schemas.openxmlformats.org/officeDocument/2006/relationships/image" Target="../media/image7.png"/></Relationships>
</file>

<file path=ppt/theme/_rels/theme3.xml.rels><?xml version="1.0" encoding="UTF-8" standalone="yes"?>
<Relationships xmlns="http://schemas.openxmlformats.org/package/2006/relationships"><Relationship Id="rId1" Type="http://schemas.openxmlformats.org/officeDocument/2006/relationships/image" Target="../media/image7.png"/></Relationships>
</file>

<file path=ppt/theme/_rels/theme6.xml.rels><?xml version="1.0" encoding="UTF-8" standalone="yes"?>
<Relationships xmlns="http://schemas.openxmlformats.org/package/2006/relationships"><Relationship Id="rId1" Type="http://schemas.openxmlformats.org/officeDocument/2006/relationships/image" Target="../media/image7.png"/></Relationships>
</file>

<file path=ppt/theme/_rels/theme7.xml.rels><?xml version="1.0" encoding="UTF-8" standalone="yes"?>
<Relationships xmlns="http://schemas.openxmlformats.org/package/2006/relationships"><Relationship Id="rId1" Type="http://schemas.openxmlformats.org/officeDocument/2006/relationships/image" Target="../media/image7.png"/></Relationships>
</file>

<file path=ppt/theme/_rels/theme8.xml.rels><?xml version="1.0" encoding="UTF-8" standalone="yes"?>
<Relationships xmlns="http://schemas.openxmlformats.org/package/2006/relationships"><Relationship Id="rId1" Type="http://schemas.openxmlformats.org/officeDocument/2006/relationships/image" Target="../media/image7.png"/></Relationships>
</file>

<file path=ppt/theme/_rels/theme9.xml.rels><?xml version="1.0" encoding="UTF-8" standalone="yes"?>
<Relationships xmlns="http://schemas.openxmlformats.org/package/2006/relationships"><Relationship Id="rId1" Type="http://schemas.openxmlformats.org/officeDocument/2006/relationships/image" Target="../media/image7.png"/></Relationships>
</file>

<file path=ppt/theme/theme1.xml><?xml version="1.0" encoding="utf-8"?>
<a:theme xmlns:a="http://schemas.openxmlformats.org/drawingml/2006/main" name="TechEd_2012_Template_16x9">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10.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TechEd 2012 Light">
      <a:dk1>
        <a:srgbClr val="000000"/>
      </a:dk1>
      <a:lt1>
        <a:srgbClr val="FFFFFF"/>
      </a:lt1>
      <a:dk2>
        <a:srgbClr val="000000"/>
      </a:dk2>
      <a:lt2>
        <a:srgbClr val="FFFFFF"/>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5.xml><?xml version="1.0" encoding="utf-8"?>
<a:theme xmlns:a="http://schemas.openxmlformats.org/drawingml/2006/main" name="US_CIO_Enterprise_Summit_Template_16x9_Blue">
  <a:themeElements>
    <a:clrScheme name="US_CIO_Enterprise_Summit">
      <a:dk1>
        <a:srgbClr val="0071BD"/>
      </a:dk1>
      <a:lt1>
        <a:srgbClr val="FFFFFF"/>
      </a:lt1>
      <a:dk2>
        <a:srgbClr val="000000"/>
      </a:dk2>
      <a:lt2>
        <a:srgbClr val="BFE4FF"/>
      </a:lt2>
      <a:accent1>
        <a:srgbClr val="0100A6"/>
      </a:accent1>
      <a:accent2>
        <a:srgbClr val="00ADEF"/>
      </a:accent2>
      <a:accent3>
        <a:srgbClr val="0071BD"/>
      </a:accent3>
      <a:accent4>
        <a:srgbClr val="F7C903"/>
      </a:accent4>
      <a:accent5>
        <a:srgbClr val="8CC600"/>
      </a:accent5>
      <a:accent6>
        <a:srgbClr val="01A601"/>
      </a:accent6>
      <a:hlink>
        <a:srgbClr val="F0ED7B"/>
      </a:hlink>
      <a:folHlink>
        <a:srgbClr val="F3EB4F"/>
      </a:folHlink>
    </a:clrScheme>
    <a:fontScheme name="Custom 1">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4000" dirty="0" smtClean="0">
            <a:gradFill>
              <a:gsLst>
                <a:gs pos="0">
                  <a:schemeClr val="tx1"/>
                </a:gs>
                <a:gs pos="86000">
                  <a:schemeClr val="tx1"/>
                </a:gs>
              </a:gsLst>
              <a:lin ang="5400000" scaled="0"/>
            </a:gradFill>
            <a:latin typeface="+mj-lt"/>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Override1.xml><?xml version="1.0" encoding="utf-8"?>
<a:themeOverride xmlns:a="http://schemas.openxmlformats.org/drawingml/2006/main">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99F27CD9CAEDD41A6CEC353FC7BFA92" ma:contentTypeVersion="0" ma:contentTypeDescription="Create a new document." ma:contentTypeScope="" ma:versionID="e5376b6e83ebfbcb743155f5b82d515d">
  <xsd:schema xmlns:xsd="http://www.w3.org/2001/XMLSchema" xmlns:xs="http://www.w3.org/2001/XMLSchema" xmlns:p="http://schemas.microsoft.com/office/2006/metadata/properties" targetNamespace="http://schemas.microsoft.com/office/2006/metadata/properties" ma:root="true" ma:fieldsID="aa1222beb234debe96d12a98d24ff8a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533B204-824E-46A8-BCF0-F2CFEFB6ED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F1FE425-EA36-4D8C-A967-84CE3BED24D2}">
  <ds:schemaRefs>
    <ds:schemaRef ds:uri="http://schemas.microsoft.com/sharepoint/v3/contenttype/forms"/>
  </ds:schemaRefs>
</ds:datastoreItem>
</file>

<file path=customXml/itemProps3.xml><?xml version="1.0" encoding="utf-8"?>
<ds:datastoreItem xmlns:ds="http://schemas.openxmlformats.org/officeDocument/2006/customXml" ds:itemID="{76D92E10-3D8B-4831-9584-7BC82972C8E2}">
  <ds:schemaRefs>
    <ds:schemaRef ds:uri="http://purl.org/dc/elements/1.1/"/>
    <ds:schemaRef ds:uri="http://schemas.microsoft.com/office/2006/metadata/properties"/>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TechEd_2012_Template_16x9</Template>
  <TotalTime>137</TotalTime>
  <Words>2037</Words>
  <Application>Microsoft Office PowerPoint</Application>
  <PresentationFormat>Custom</PresentationFormat>
  <Paragraphs>276</Paragraphs>
  <Slides>27</Slides>
  <Notes>4</Notes>
  <HiddenSlides>0</HiddenSlides>
  <MMClips>0</MMClips>
  <ScaleCrop>false</ScaleCrop>
  <HeadingPairs>
    <vt:vector size="4" baseType="variant">
      <vt:variant>
        <vt:lpstr>Theme</vt:lpstr>
      </vt:variant>
      <vt:variant>
        <vt:i4>10</vt:i4>
      </vt:variant>
      <vt:variant>
        <vt:lpstr>Slide Titles</vt:lpstr>
      </vt:variant>
      <vt:variant>
        <vt:i4>27</vt:i4>
      </vt:variant>
    </vt:vector>
  </HeadingPairs>
  <TitlesOfParts>
    <vt:vector size="37" baseType="lpstr">
      <vt:lpstr>TechEd_2012_Template_16x9</vt:lpstr>
      <vt:lpstr>White with Consolas font for code slides</vt:lpstr>
      <vt:lpstr>MS1444_Windows Azure Template 16x9_r08b</vt:lpstr>
      <vt:lpstr>1_White with Consolas font for code slides</vt:lpstr>
      <vt:lpstr>US_CIO_Enterprise_Summit_Template_16x9_Blue</vt:lpstr>
      <vt:lpstr>1_MS1444_Windows Azure Template 16x9_r08b</vt:lpstr>
      <vt:lpstr>2_MS1444_Windows Azure Template 16x9_r08b</vt:lpstr>
      <vt:lpstr>3_MS1444_Windows Azure Template 16x9_r08b</vt:lpstr>
      <vt:lpstr>4_MS1444_Windows Azure Template 16x9_r08b</vt:lpstr>
      <vt:lpstr>5_MS1444_Windows Azure Template 16x9_r08b</vt:lpstr>
      <vt:lpstr>Deploying SharePoint Farms on Windows Azure Virtual Machines</vt:lpstr>
      <vt:lpstr>PowerPoint Presentation</vt:lpstr>
      <vt:lpstr>Agenda</vt:lpstr>
      <vt:lpstr>PowerPoint Presentation</vt:lpstr>
      <vt:lpstr>Drivers for Cloud Adoption</vt:lpstr>
      <vt:lpstr>SharePoint Cloud Continuum</vt:lpstr>
      <vt:lpstr>SharePoint Workloads</vt:lpstr>
      <vt:lpstr>SharePoint Support on Windows Azure</vt:lpstr>
      <vt:lpstr>Hybrid Solutions</vt:lpstr>
      <vt:lpstr>PowerPoint Presentation</vt:lpstr>
      <vt:lpstr>Migration Considerations</vt:lpstr>
      <vt:lpstr>Migration Types</vt:lpstr>
      <vt:lpstr>Migration Approaches</vt:lpstr>
      <vt:lpstr>PowerPoint Presentation</vt:lpstr>
      <vt:lpstr>Migrating a Simple Virtual Machine</vt:lpstr>
      <vt:lpstr>PowerPoint Presentation</vt:lpstr>
      <vt:lpstr>Three-Tier SharePoint Farm</vt:lpstr>
      <vt:lpstr>SharePoint Farm Configuration</vt:lpstr>
      <vt:lpstr>PowerPoint Presentation</vt:lpstr>
      <vt:lpstr>PowerShell Automation</vt:lpstr>
      <vt:lpstr>Deploy Virtual Machine Example</vt:lpstr>
      <vt:lpstr>Deploy Virtual Machine Example</vt:lpstr>
      <vt:lpstr>Deploy Virtual Machine Example</vt:lpstr>
      <vt:lpstr>Deploy Virtual Machine Example</vt:lpstr>
      <vt:lpstr>Deploy Virtual Machine Example</vt:lpstr>
      <vt:lpstr>Call to Action</vt:lpstr>
      <vt:lpstr>PowerPoint Presentation</vt:lpstr>
    </vt:vector>
  </TitlesOfParts>
  <Manager>&lt;Content Manager Name Here&gt;</Manager>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Deploying SharePoint Farms on Windows Azure</dc:title>
  <dc:subject>TechEd 2012</dc:subject>
  <dc:creator>pstubbs@microsoft.com</dc:creator>
  <cp:keywords>TechEd 2012</cp:keywords>
  <dc:description>Template: Jordan Cayabyab, Artitudes Design
Formatting:
Event Date: June 11-14, 2012
Event Location: Orlando, FL
Audience Type: IT Pros, Developers</dc:description>
  <cp:lastModifiedBy>Michael Washam</cp:lastModifiedBy>
  <cp:revision>18</cp:revision>
  <cp:lastPrinted>2010-05-11T05:02:34Z</cp:lastPrinted>
  <dcterms:created xsi:type="dcterms:W3CDTF">2012-03-23T02:48:52Z</dcterms:created>
  <dcterms:modified xsi:type="dcterms:W3CDTF">2012-06-03T17:01:04Z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0x010100A99F27CD9CAEDD41A6CEC353FC7BFA92</vt:lpwstr>
  </property>
  <property fmtid="{D5CDD505-2E9C-101B-9397-08002B2CF9AE}" pid="3" name="Product">
    <vt:lpwstr/>
  </property>
  <property fmtid="{D5CDD505-2E9C-101B-9397-08002B2CF9AE}" pid="4" name="Event Venue">
    <vt:lpwstr>232;#Orange County Convention Center Orlando, FL|bd993e89-aa48-4695-84e0-3b53e88b1a79</vt:lpwstr>
  </property>
  <property fmtid="{D5CDD505-2E9C-101B-9397-08002B2CF9AE}" pid="5" name="Event Location">
    <vt:lpwstr>231;#Orlando|99ded043-d247-43a1-9b7a-028ecd66d1eb</vt:lpwstr>
  </property>
  <property fmtid="{D5CDD505-2E9C-101B-9397-08002B2CF9AE}" pid="6" name="Event1">
    <vt:lpwstr>126;#TechEd|ac8fad57-eb30-43a8-b5bd-05dcf2cf2246</vt:lpwstr>
  </property>
  <property fmtid="{D5CDD505-2E9C-101B-9397-08002B2CF9AE}" pid="7" name="Audience">
    <vt:lpwstr/>
  </property>
</Properties>
</file>